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1" r:id="rId7"/>
    <p:sldId id="263" r:id="rId8"/>
    <p:sldId id="272" r:id="rId9"/>
    <p:sldId id="268" r:id="rId10"/>
    <p:sldId id="283" r:id="rId11"/>
    <p:sldId id="273" r:id="rId12"/>
    <p:sldId id="282" r:id="rId13"/>
    <p:sldId id="264" r:id="rId14"/>
    <p:sldId id="269" r:id="rId15"/>
    <p:sldId id="270" r:id="rId16"/>
  </p:sldIdLst>
  <p:sldSz cx="18288000" cy="10287000"/>
  <p:notesSz cx="6858000" cy="9144000"/>
  <p:embeddedFontLst>
    <p:embeddedFont>
      <p:font typeface="可画甜心体" pitchFamily="18" charset="-122"/>
      <p:regular r:id="rId17"/>
    </p:embeddedFont>
    <p:embeddedFont>
      <p:font typeface="可画悦酷黑体-简" panose="020B0500000000000000" pitchFamily="34" charset="-128"/>
      <p:regular r:id="rId18"/>
    </p:embeddedFont>
    <p:embeddedFont>
      <p:font typeface="幼圆" panose="02010509060101010101" pitchFamily="49" charset="-122"/>
      <p:regular r:id="rId19"/>
    </p:embeddedFont>
    <p:embeddedFont>
      <p:font typeface="Aileron Bold" pitchFamily="2" charset="0"/>
      <p:bold r:id="rId20"/>
    </p:embeddedFont>
    <p:embeddedFont>
      <p:font typeface="Ravie" pitchFamily="82" charset="0"/>
      <p:regular r:id="rId21"/>
    </p:embeddedFont>
  </p:embeddedFontLst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9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2" autoAdjust="0"/>
    <p:restoredTop sz="94543" autoAdjust="0"/>
  </p:normalViewPr>
  <p:slideViewPr>
    <p:cSldViewPr showGuides="1">
      <p:cViewPr varScale="1">
        <p:scale>
          <a:sx n="74" d="100"/>
          <a:sy n="74" d="100"/>
        </p:scale>
        <p:origin x="536" y="176"/>
      </p:cViewPr>
      <p:guideLst>
        <p:guide orient="horz" pos="2088"/>
        <p:guide pos="2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4.svg"/><Relationship Id="rId7" Type="http://schemas.openxmlformats.org/officeDocument/2006/relationships/image" Target="../media/image2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3.png"/><Relationship Id="rId3" Type="http://schemas.openxmlformats.org/officeDocument/2006/relationships/image" Target="../media/image4.svg"/><Relationship Id="rId21" Type="http://schemas.openxmlformats.org/officeDocument/2006/relationships/image" Target="../media/image26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8.svg"/><Relationship Id="rId10" Type="http://schemas.openxmlformats.org/officeDocument/2006/relationships/image" Target="../media/image11.png"/><Relationship Id="rId19" Type="http://schemas.openxmlformats.org/officeDocument/2006/relationships/image" Target="../media/image2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image" Target="../media/image34.sv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image" Target="../media/image33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2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image" Target="../media/image32.sv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36.sv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31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8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2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svg"/><Relationship Id="rId7" Type="http://schemas.openxmlformats.org/officeDocument/2006/relationships/image" Target="../media/image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2.sv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0.svg"/><Relationship Id="rId7" Type="http://schemas.openxmlformats.org/officeDocument/2006/relationships/image" Target="../media/image2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tags" Target="../tags/tag54.xml"/><Relationship Id="rId39" Type="http://schemas.openxmlformats.org/officeDocument/2006/relationships/image" Target="../media/image60.svg"/><Relationship Id="rId21" Type="http://schemas.openxmlformats.org/officeDocument/2006/relationships/tags" Target="../tags/tag49.xml"/><Relationship Id="rId34" Type="http://schemas.openxmlformats.org/officeDocument/2006/relationships/image" Target="../media/image55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tags" Target="../tags/tag53.xml"/><Relationship Id="rId33" Type="http://schemas.openxmlformats.org/officeDocument/2006/relationships/image" Target="../media/image54.svg"/><Relationship Id="rId38" Type="http://schemas.openxmlformats.org/officeDocument/2006/relationships/image" Target="../media/image59.png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tags" Target="../tags/tag48.xml"/><Relationship Id="rId29" Type="http://schemas.openxmlformats.org/officeDocument/2006/relationships/image" Target="../media/image40.sv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tags" Target="../tags/tag52.xml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tags" Target="../tags/tag51.xml"/><Relationship Id="rId28" Type="http://schemas.openxmlformats.org/officeDocument/2006/relationships/image" Target="../media/image39.png"/><Relationship Id="rId36" Type="http://schemas.openxmlformats.org/officeDocument/2006/relationships/image" Target="../media/image57.png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31" Type="http://schemas.openxmlformats.org/officeDocument/2006/relationships/image" Target="../media/image52.sv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tags" Target="../tags/tag50.xml"/><Relationship Id="rId27" Type="http://schemas.openxmlformats.org/officeDocument/2006/relationships/slideLayout" Target="../slideLayouts/slideLayout7.xml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tags" Target="../tags/tag36.xml"/><Relationship Id="rId3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4448" y="1201771"/>
            <a:ext cx="9619751" cy="7790591"/>
            <a:chOff x="0" y="-200025"/>
            <a:chExt cx="12826335" cy="10387453"/>
          </a:xfrm>
        </p:grpSpPr>
        <p:sp>
          <p:nvSpPr>
            <p:cNvPr id="3" name="TextBox 3"/>
            <p:cNvSpPr txBox="1"/>
            <p:nvPr/>
          </p:nvSpPr>
          <p:spPr>
            <a:xfrm>
              <a:off x="0" y="-200025"/>
              <a:ext cx="12826335" cy="2385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 dirty="0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GAME REPORT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1289"/>
              <a:ext cx="12826335" cy="2385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GAME REPORT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82602"/>
              <a:ext cx="12826335" cy="2385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GAME REPORT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923916"/>
              <a:ext cx="12826335" cy="2385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 dirty="0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GAME REPORT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65230"/>
              <a:ext cx="12826335" cy="222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0"/>
                </a:lnSpc>
              </a:pPr>
              <a:r>
                <a:rPr lang="en-US" sz="9965" b="1" dirty="0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WORK REPORT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573872" y="2448437"/>
            <a:ext cx="8945419" cy="6543923"/>
          </a:xfrm>
          <a:custGeom>
            <a:avLst/>
            <a:gdLst/>
            <a:ahLst/>
            <a:cxnLst/>
            <a:rect l="l" t="t" r="r" b="b"/>
            <a:pathLst>
              <a:path w="8945419" h="6543923">
                <a:moveTo>
                  <a:pt x="0" y="0"/>
                </a:moveTo>
                <a:lnTo>
                  <a:pt x="8945419" y="0"/>
                </a:lnTo>
                <a:lnTo>
                  <a:pt x="8945419" y="6543923"/>
                </a:lnTo>
                <a:lnTo>
                  <a:pt x="0" y="6543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62002" y="8686304"/>
            <a:ext cx="19207203" cy="1600696"/>
            <a:chOff x="0" y="0"/>
            <a:chExt cx="25609604" cy="2134261"/>
          </a:xfrm>
        </p:grpSpPr>
        <p:grpSp>
          <p:nvGrpSpPr>
            <p:cNvPr id="10" name="Group 10"/>
            <p:cNvGrpSpPr/>
            <p:nvPr/>
          </p:nvGrpSpPr>
          <p:grpSpPr>
            <a:xfrm>
              <a:off x="273068" y="0"/>
              <a:ext cx="25336536" cy="2134261"/>
              <a:chOff x="0" y="0"/>
              <a:chExt cx="5004748" cy="42158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004748" cy="421582"/>
              </a:xfrm>
              <a:custGeom>
                <a:avLst/>
                <a:gdLst/>
                <a:ahLst/>
                <a:cxnLst/>
                <a:rect l="l" t="t" r="r" b="b"/>
                <a:pathLst>
                  <a:path w="5004748" h="421582">
                    <a:moveTo>
                      <a:pt x="0" y="0"/>
                    </a:moveTo>
                    <a:lnTo>
                      <a:pt x="5004748" y="0"/>
                    </a:lnTo>
                    <a:lnTo>
                      <a:pt x="5004748" y="421582"/>
                    </a:lnTo>
                    <a:lnTo>
                      <a:pt x="0" y="421582"/>
                    </a:lnTo>
                    <a:close/>
                  </a:path>
                </a:pathLst>
              </a:custGeom>
              <a:solidFill>
                <a:srgbClr val="2A62E1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004748" cy="45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76268" y="1821831"/>
              <a:ext cx="25133336" cy="312430"/>
              <a:chOff x="0" y="0"/>
              <a:chExt cx="4964610" cy="617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964610" cy="61715"/>
              </a:xfrm>
              <a:custGeom>
                <a:avLst/>
                <a:gdLst/>
                <a:ahLst/>
                <a:cxnLst/>
                <a:rect l="l" t="t" r="r" b="b"/>
                <a:pathLst>
                  <a:path w="4964610" h="61715">
                    <a:moveTo>
                      <a:pt x="0" y="0"/>
                    </a:moveTo>
                    <a:lnTo>
                      <a:pt x="4964610" y="0"/>
                    </a:lnTo>
                    <a:lnTo>
                      <a:pt x="4964610" y="61715"/>
                    </a:lnTo>
                    <a:lnTo>
                      <a:pt x="0" y="61715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964610" cy="998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4820964" y="0"/>
              <a:ext cx="312372" cy="2134261"/>
              <a:chOff x="0" y="0"/>
              <a:chExt cx="61703" cy="42158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1703" cy="421582"/>
              </a:xfrm>
              <a:custGeom>
                <a:avLst/>
                <a:gdLst/>
                <a:ahLst/>
                <a:cxnLst/>
                <a:rect l="l" t="t" r="r" b="b"/>
                <a:pathLst>
                  <a:path w="61703" h="421582">
                    <a:moveTo>
                      <a:pt x="0" y="0"/>
                    </a:moveTo>
                    <a:lnTo>
                      <a:pt x="61703" y="0"/>
                    </a:lnTo>
                    <a:lnTo>
                      <a:pt x="61703" y="421582"/>
                    </a:lnTo>
                    <a:lnTo>
                      <a:pt x="0" y="421582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61703" cy="45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5133336" cy="172350"/>
              <a:chOff x="0" y="0"/>
              <a:chExt cx="4964610" cy="3404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964610" cy="34044"/>
              </a:xfrm>
              <a:custGeom>
                <a:avLst/>
                <a:gdLst/>
                <a:ahLst/>
                <a:cxnLst/>
                <a:rect l="l" t="t" r="r" b="b"/>
                <a:pathLst>
                  <a:path w="4964610" h="34044">
                    <a:moveTo>
                      <a:pt x="0" y="0"/>
                    </a:moveTo>
                    <a:lnTo>
                      <a:pt x="4964610" y="0"/>
                    </a:lnTo>
                    <a:lnTo>
                      <a:pt x="4964610" y="34044"/>
                    </a:lnTo>
                    <a:lnTo>
                      <a:pt x="0" y="34044"/>
                    </a:lnTo>
                    <a:close/>
                  </a:path>
                </a:pathLst>
              </a:custGeom>
              <a:solidFill>
                <a:srgbClr val="97B1F1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964610" cy="72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3" name="Freeform 23"/>
          <p:cNvSpPr/>
          <p:nvPr/>
        </p:nvSpPr>
        <p:spPr>
          <a:xfrm>
            <a:off x="1193884" y="9228569"/>
            <a:ext cx="687678" cy="525788"/>
          </a:xfrm>
          <a:custGeom>
            <a:avLst/>
            <a:gdLst/>
            <a:ahLst/>
            <a:cxnLst/>
            <a:rect l="l" t="t" r="r" b="b"/>
            <a:pathLst>
              <a:path w="687678" h="525788">
                <a:moveTo>
                  <a:pt x="0" y="0"/>
                </a:moveTo>
                <a:lnTo>
                  <a:pt x="687679" y="0"/>
                </a:lnTo>
                <a:lnTo>
                  <a:pt x="687679" y="525787"/>
                </a:lnTo>
                <a:lnTo>
                  <a:pt x="0" y="525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>
          <a:xfrm>
            <a:off x="2089436" y="9163810"/>
            <a:ext cx="698991" cy="655304"/>
          </a:xfrm>
          <a:custGeom>
            <a:avLst/>
            <a:gdLst/>
            <a:ahLst/>
            <a:cxnLst/>
            <a:rect l="l" t="t" r="r" b="b"/>
            <a:pathLst>
              <a:path w="698991" h="655304">
                <a:moveTo>
                  <a:pt x="0" y="0"/>
                </a:moveTo>
                <a:lnTo>
                  <a:pt x="698992" y="0"/>
                </a:lnTo>
                <a:lnTo>
                  <a:pt x="698992" y="655305"/>
                </a:lnTo>
                <a:lnTo>
                  <a:pt x="0" y="655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/>
          <p:nvPr/>
        </p:nvSpPr>
        <p:spPr>
          <a:xfrm>
            <a:off x="2996301" y="9188753"/>
            <a:ext cx="585238" cy="605419"/>
          </a:xfrm>
          <a:custGeom>
            <a:avLst/>
            <a:gdLst/>
            <a:ahLst/>
            <a:cxnLst/>
            <a:rect l="l" t="t" r="r" b="b"/>
            <a:pathLst>
              <a:path w="585238" h="605419">
                <a:moveTo>
                  <a:pt x="0" y="0"/>
                </a:moveTo>
                <a:lnTo>
                  <a:pt x="585238" y="0"/>
                </a:lnTo>
                <a:lnTo>
                  <a:pt x="585238" y="605419"/>
                </a:lnTo>
                <a:lnTo>
                  <a:pt x="0" y="605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26"/>
          <p:cNvSpPr/>
          <p:nvPr/>
        </p:nvSpPr>
        <p:spPr>
          <a:xfrm>
            <a:off x="4232520" y="9267044"/>
            <a:ext cx="1624084" cy="448838"/>
          </a:xfrm>
          <a:custGeom>
            <a:avLst/>
            <a:gdLst/>
            <a:ahLst/>
            <a:cxnLst/>
            <a:rect l="l" t="t" r="r" b="b"/>
            <a:pathLst>
              <a:path w="1624084" h="448838">
                <a:moveTo>
                  <a:pt x="0" y="0"/>
                </a:moveTo>
                <a:lnTo>
                  <a:pt x="1624084" y="0"/>
                </a:lnTo>
                <a:lnTo>
                  <a:pt x="1624084" y="448837"/>
                </a:lnTo>
                <a:lnTo>
                  <a:pt x="0" y="44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27"/>
          <p:cNvSpPr/>
          <p:nvPr/>
        </p:nvSpPr>
        <p:spPr>
          <a:xfrm>
            <a:off x="6017714" y="9267044"/>
            <a:ext cx="1624084" cy="448838"/>
          </a:xfrm>
          <a:custGeom>
            <a:avLst/>
            <a:gdLst/>
            <a:ahLst/>
            <a:cxnLst/>
            <a:rect l="l" t="t" r="r" b="b"/>
            <a:pathLst>
              <a:path w="1624084" h="448838">
                <a:moveTo>
                  <a:pt x="0" y="0"/>
                </a:moveTo>
                <a:lnTo>
                  <a:pt x="1624084" y="0"/>
                </a:lnTo>
                <a:lnTo>
                  <a:pt x="1624084" y="448837"/>
                </a:lnTo>
                <a:lnTo>
                  <a:pt x="0" y="4488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1"/>
          <p:cNvSpPr/>
          <p:nvPr/>
        </p:nvSpPr>
        <p:spPr>
          <a:xfrm>
            <a:off x="1475347" y="6382446"/>
            <a:ext cx="295542" cy="315627"/>
          </a:xfrm>
          <a:custGeom>
            <a:avLst/>
            <a:gdLst/>
            <a:ahLst/>
            <a:cxnLst/>
            <a:rect l="l" t="t" r="r" b="b"/>
            <a:pathLst>
              <a:path w="295542" h="315627">
                <a:moveTo>
                  <a:pt x="0" y="0"/>
                </a:moveTo>
                <a:lnTo>
                  <a:pt x="295542" y="0"/>
                </a:lnTo>
                <a:lnTo>
                  <a:pt x="295542" y="315628"/>
                </a:lnTo>
                <a:lnTo>
                  <a:pt x="0" y="3156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090F8C5-003F-70A0-B133-90389121FFDB}"/>
              </a:ext>
            </a:extLst>
          </p:cNvPr>
          <p:cNvGrpSpPr/>
          <p:nvPr/>
        </p:nvGrpSpPr>
        <p:grpSpPr>
          <a:xfrm>
            <a:off x="811325" y="6224064"/>
            <a:ext cx="608952" cy="608952"/>
            <a:chOff x="1318642" y="7003142"/>
            <a:chExt cx="608952" cy="608952"/>
          </a:xfrm>
        </p:grpSpPr>
        <p:grpSp>
          <p:nvGrpSpPr>
            <p:cNvPr id="32" name="Group 32"/>
            <p:cNvGrpSpPr/>
            <p:nvPr/>
          </p:nvGrpSpPr>
          <p:grpSpPr>
            <a:xfrm>
              <a:off x="1318642" y="7003142"/>
              <a:ext cx="608952" cy="608952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62E1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1470749" y="7175749"/>
              <a:ext cx="304737" cy="263736"/>
            </a:xfrm>
            <a:custGeom>
              <a:avLst/>
              <a:gdLst/>
              <a:ahLst/>
              <a:cxnLst/>
              <a:rect l="l" t="t" r="r" b="b"/>
              <a:pathLst>
                <a:path w="304737" h="263736">
                  <a:moveTo>
                    <a:pt x="0" y="0"/>
                  </a:moveTo>
                  <a:lnTo>
                    <a:pt x="304737" y="0"/>
                  </a:lnTo>
                  <a:lnTo>
                    <a:pt x="304737" y="263736"/>
                  </a:lnTo>
                  <a:lnTo>
                    <a:pt x="0" y="26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Box 36"/>
          <p:cNvSpPr txBox="1"/>
          <p:nvPr/>
        </p:nvSpPr>
        <p:spPr>
          <a:xfrm rot="21386297">
            <a:off x="-1769972" y="2539919"/>
            <a:ext cx="9113444" cy="257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5"/>
              </a:lnSpc>
            </a:pPr>
            <a:r>
              <a:rPr lang="en-US" altLang="zh-CN" sz="12000" b="1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cs typeface="可画悦酷黑体-简" panose="020B0500000000000000" charset="-122"/>
                <a:sym typeface="可画悦酷黑体-简" panose="020B0500000000000000" charset="-122"/>
              </a:rPr>
              <a:t>Game</a:t>
            </a:r>
            <a:endParaRPr lang="zh-CN" altLang="en-US" sz="12000" b="1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cs typeface="可画悦酷黑体-简" panose="020B0500000000000000" charset="-122"/>
              <a:sym typeface="可画悦酷黑体-简" panose="020B0500000000000000" charset="-122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2786751" y="582055"/>
            <a:ext cx="14472549" cy="569709"/>
            <a:chOff x="0" y="0"/>
            <a:chExt cx="10323938" cy="406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323938" cy="406400"/>
            </a:xfrm>
            <a:custGeom>
              <a:avLst/>
              <a:gdLst/>
              <a:ahLst/>
              <a:cxnLst/>
              <a:rect l="l" t="t" r="r" b="b"/>
              <a:pathLst>
                <a:path w="10323938" h="406400">
                  <a:moveTo>
                    <a:pt x="10120738" y="0"/>
                  </a:moveTo>
                  <a:cubicBezTo>
                    <a:pt x="10232962" y="0"/>
                    <a:pt x="10323938" y="90976"/>
                    <a:pt x="10323938" y="203200"/>
                  </a:cubicBezTo>
                  <a:cubicBezTo>
                    <a:pt x="10323938" y="315424"/>
                    <a:pt x="10232962" y="406400"/>
                    <a:pt x="101207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A62E1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032393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28700" y="512879"/>
            <a:ext cx="3203820" cy="638885"/>
            <a:chOff x="0" y="-92235"/>
            <a:chExt cx="4271760" cy="851847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zh-CN" alt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5743032" y="2037639"/>
            <a:ext cx="1588112" cy="1540468"/>
          </a:xfrm>
          <a:custGeom>
            <a:avLst/>
            <a:gdLst/>
            <a:ahLst/>
            <a:cxnLst/>
            <a:rect l="l" t="t" r="r" b="b"/>
            <a:pathLst>
              <a:path w="1588112" h="1540468">
                <a:moveTo>
                  <a:pt x="0" y="0"/>
                </a:moveTo>
                <a:lnTo>
                  <a:pt x="1588112" y="0"/>
                </a:lnTo>
                <a:lnTo>
                  <a:pt x="1588112" y="1540469"/>
                </a:lnTo>
                <a:lnTo>
                  <a:pt x="0" y="15404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6" name="Freeform 46"/>
          <p:cNvSpPr/>
          <p:nvPr/>
        </p:nvSpPr>
        <p:spPr>
          <a:xfrm>
            <a:off x="6786945" y="2696756"/>
            <a:ext cx="854884" cy="881324"/>
          </a:xfrm>
          <a:custGeom>
            <a:avLst/>
            <a:gdLst/>
            <a:ahLst/>
            <a:cxnLst/>
            <a:rect l="l" t="t" r="r" b="b"/>
            <a:pathLst>
              <a:path w="854884" h="881324">
                <a:moveTo>
                  <a:pt x="0" y="0"/>
                </a:moveTo>
                <a:lnTo>
                  <a:pt x="854884" y="0"/>
                </a:lnTo>
                <a:lnTo>
                  <a:pt x="854884" y="881324"/>
                </a:lnTo>
                <a:lnTo>
                  <a:pt x="0" y="8813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7" name="Freeform 47"/>
          <p:cNvSpPr/>
          <p:nvPr/>
        </p:nvSpPr>
        <p:spPr>
          <a:xfrm>
            <a:off x="7098035" y="6117514"/>
            <a:ext cx="517043" cy="881324"/>
          </a:xfrm>
          <a:custGeom>
            <a:avLst/>
            <a:gdLst/>
            <a:ahLst/>
            <a:cxnLst/>
            <a:rect l="l" t="t" r="r" b="b"/>
            <a:pathLst>
              <a:path w="517043" h="881324">
                <a:moveTo>
                  <a:pt x="0" y="0"/>
                </a:moveTo>
                <a:lnTo>
                  <a:pt x="517043" y="0"/>
                </a:lnTo>
                <a:lnTo>
                  <a:pt x="517043" y="881324"/>
                </a:lnTo>
                <a:lnTo>
                  <a:pt x="0" y="8813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5743032" y="682438"/>
            <a:ext cx="1215775" cy="368943"/>
            <a:chOff x="0" y="0"/>
            <a:chExt cx="1621033" cy="491924"/>
          </a:xfrm>
        </p:grpSpPr>
        <p:sp>
          <p:nvSpPr>
            <p:cNvPr id="49" name="Freeform 49"/>
            <p:cNvSpPr/>
            <p:nvPr/>
          </p:nvSpPr>
          <p:spPr>
            <a:xfrm>
              <a:off x="1169262" y="7561"/>
              <a:ext cx="451771" cy="476803"/>
            </a:xfrm>
            <a:custGeom>
              <a:avLst/>
              <a:gdLst/>
              <a:ahLst/>
              <a:cxnLst/>
              <a:rect l="l" t="t" r="r" b="b"/>
              <a:pathLst>
                <a:path w="451771" h="476803">
                  <a:moveTo>
                    <a:pt x="0" y="0"/>
                  </a:moveTo>
                  <a:lnTo>
                    <a:pt x="451771" y="0"/>
                  </a:lnTo>
                  <a:lnTo>
                    <a:pt x="451771" y="476803"/>
                  </a:lnTo>
                  <a:lnTo>
                    <a:pt x="0" y="476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570009" y="0"/>
              <a:ext cx="466303" cy="491924"/>
            </a:xfrm>
            <a:custGeom>
              <a:avLst/>
              <a:gdLst/>
              <a:ahLst/>
              <a:cxnLst/>
              <a:rect l="l" t="t" r="r" b="b"/>
              <a:pathLst>
                <a:path w="466303" h="491924">
                  <a:moveTo>
                    <a:pt x="0" y="0"/>
                  </a:moveTo>
                  <a:lnTo>
                    <a:pt x="466303" y="0"/>
                  </a:lnTo>
                  <a:lnTo>
                    <a:pt x="466303" y="491924"/>
                  </a:lnTo>
                  <a:lnTo>
                    <a:pt x="0" y="491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0" y="15121"/>
              <a:ext cx="437059" cy="461682"/>
            </a:xfrm>
            <a:custGeom>
              <a:avLst/>
              <a:gdLst/>
              <a:ahLst/>
              <a:cxnLst/>
              <a:rect l="l" t="t" r="r" b="b"/>
              <a:pathLst>
                <a:path w="437059" h="461682">
                  <a:moveTo>
                    <a:pt x="0" y="0"/>
                  </a:moveTo>
                  <a:lnTo>
                    <a:pt x="437059" y="0"/>
                  </a:lnTo>
                  <a:lnTo>
                    <a:pt x="437059" y="461682"/>
                  </a:lnTo>
                  <a:lnTo>
                    <a:pt x="0" y="461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573095" y="6142658"/>
            <a:ext cx="5750859" cy="2272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20"/>
              </a:lnSpc>
            </a:pPr>
            <a:r>
              <a:rPr lang="en-US" sz="4800" b="1" dirty="0">
                <a:sym typeface="可画甜心体" panose="00020600040101010101" charset="-122"/>
              </a:rPr>
              <a:t>Team:</a:t>
            </a:r>
          </a:p>
          <a:p>
            <a:r>
              <a:rPr lang="en-MY" altLang="zh-CN" sz="4800" b="1" dirty="0">
                <a:effectLst/>
              </a:rPr>
              <a:t>High-Education Talent Wholesale Market</a:t>
            </a:r>
            <a:endParaRPr lang="en-MY" altLang="zh-CN" sz="4800" dirty="0">
              <a:effectLst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-204801" y="3847635"/>
            <a:ext cx="13149799" cy="2536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75"/>
              </a:lnSpc>
            </a:pPr>
            <a:r>
              <a:rPr lang="en-US" altLang="zh-CN" sz="10000" b="1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cs typeface="可画悦酷黑体-简" panose="020B0500000000000000" charset="-122"/>
                <a:sym typeface="可画悦酷黑体-简" panose="020B0500000000000000" charset="-122"/>
              </a:rPr>
              <a:t>Project Presentation</a:t>
            </a:r>
            <a:endParaRPr lang="zh-CN" altLang="en-US" sz="10000" b="1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cs typeface="可画悦酷黑体-简" panose="020B0500000000000000" charset="-122"/>
              <a:sym typeface="可画悦酷黑体-简" panose="020B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2100"/>
            <a:ext cx="8003540" cy="59093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562100"/>
            <a:ext cx="5868670" cy="61575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1714500"/>
            <a:ext cx="5417820" cy="37179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rcRect b="8502"/>
          <a:stretch>
            <a:fillRect/>
          </a:stretch>
        </p:blipFill>
        <p:spPr>
          <a:xfrm>
            <a:off x="1600200" y="4914900"/>
            <a:ext cx="8551545" cy="4572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7934A09-FC89-EFEE-1AF4-F885F7D79E33}"/>
              </a:ext>
            </a:extLst>
          </p:cNvPr>
          <p:cNvSpPr txBox="1"/>
          <p:nvPr/>
        </p:nvSpPr>
        <p:spPr>
          <a:xfrm>
            <a:off x="7391400" y="654894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sz="3600" b="1" dirty="0">
                <a:solidFill>
                  <a:srgbClr val="C00000"/>
                </a:solidFill>
                <a:effectLst/>
                <a:highlight>
                  <a:srgbClr val="000000"/>
                </a:highlight>
              </a:rPr>
              <a:t>Text and Item Design</a:t>
            </a:r>
            <a:endParaRPr lang="en-MY" altLang="zh-CN" sz="3600" dirty="0">
              <a:solidFill>
                <a:srgbClr val="C00000"/>
              </a:solidFill>
              <a:effectLst/>
              <a:highlight>
                <a:srgbClr val="000000"/>
              </a:highligh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62A1BA-7B5E-8A0F-6E6D-59E7C7971552}"/>
              </a:ext>
            </a:extLst>
          </p:cNvPr>
          <p:cNvSpPr txBox="1"/>
          <p:nvPr/>
        </p:nvSpPr>
        <p:spPr>
          <a:xfrm>
            <a:off x="2785502" y="138903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sz="3600" b="1" dirty="0">
                <a:effectLst/>
                <a:highlight>
                  <a:srgbClr val="FFFF00"/>
                </a:highlight>
              </a:rPr>
              <a:t>Art Assets</a:t>
            </a:r>
            <a:r>
              <a:rPr lang="en-MY" altLang="zh-CN" b="1" dirty="0">
                <a:effectLst/>
                <a:highlight>
                  <a:srgbClr val="FFFF00"/>
                </a:highlight>
              </a:rPr>
              <a:t> </a:t>
            </a:r>
            <a:r>
              <a:rPr lang="zh-CN" altLang="en-US" b="1" dirty="0">
                <a:effectLst/>
                <a:highlight>
                  <a:srgbClr val="FFFF00"/>
                </a:highlight>
              </a:rPr>
              <a:t> </a:t>
            </a:r>
            <a:endParaRPr lang="en-MY" altLang="zh-CN" dirty="0"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</a:p>
          </p:txBody>
        </p:sp>
      </p:grpSp>
      <p:pic>
        <p:nvPicPr>
          <p:cNvPr id="17" name="图片 17" descr="1727943045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10" y="2865120"/>
            <a:ext cx="6623685" cy="6936740"/>
          </a:xfrm>
          <a:prstGeom prst="rect">
            <a:avLst/>
          </a:prstGeom>
        </p:spPr>
      </p:pic>
      <p:sp>
        <p:nvSpPr>
          <p:cNvPr id="95" name="TextBox 58"/>
          <p:cNvSpPr txBox="1"/>
          <p:nvPr/>
        </p:nvSpPr>
        <p:spPr>
          <a:xfrm>
            <a:off x="1028700" y="1485900"/>
            <a:ext cx="12119610" cy="8743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r>
              <a:rPr lang="en-MY" altLang="zh-CN" sz="4000" b="1" dirty="0">
                <a:effectLst/>
              </a:rPr>
              <a:t>Planning Proposal</a:t>
            </a:r>
            <a:endParaRPr lang="en-MY" altLang="zh-CN" sz="4000" dirty="0">
              <a:effectLst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485900"/>
            <a:ext cx="6134100" cy="8472805"/>
          </a:xfrm>
          <a:prstGeom prst="rect">
            <a:avLst/>
          </a:prstGeom>
        </p:spPr>
      </p:pic>
      <p:sp>
        <p:nvSpPr>
          <p:cNvPr id="12" name="TextBox 58"/>
          <p:cNvSpPr txBox="1"/>
          <p:nvPr/>
        </p:nvSpPr>
        <p:spPr>
          <a:xfrm>
            <a:off x="1015448" y="2131628"/>
            <a:ext cx="10428605" cy="6172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r>
              <a:rPr lang="en-MY" altLang="zh-CN" sz="4000" b="1" dirty="0">
                <a:effectLst/>
              </a:rPr>
              <a:t>Gameplay: Interactive Narrative + Combat</a:t>
            </a:r>
            <a:endParaRPr lang="en-MY" altLang="zh-CN" sz="4000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11F814-3CC2-98F9-1E04-CBFC02B88E89}"/>
              </a:ext>
            </a:extLst>
          </p:cNvPr>
          <p:cNvSpPr txBox="1"/>
          <p:nvPr/>
        </p:nvSpPr>
        <p:spPr>
          <a:xfrm>
            <a:off x="2516505" y="3587867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sz="4000" b="1" dirty="0">
                <a:effectLst/>
                <a:highlight>
                  <a:srgbClr val="FFFF00"/>
                </a:highlight>
              </a:rPr>
              <a:t>Interaction Design Draft</a:t>
            </a:r>
            <a:endParaRPr lang="en-MY" altLang="zh-CN" sz="4000" dirty="0">
              <a:effectLst/>
              <a:highlight>
                <a:srgbClr val="FFFF00"/>
              </a:highligh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36A84-95F4-3F55-5B31-CE9A98781BBE}"/>
              </a:ext>
            </a:extLst>
          </p:cNvPr>
          <p:cNvSpPr txBox="1"/>
          <p:nvPr/>
        </p:nvSpPr>
        <p:spPr>
          <a:xfrm>
            <a:off x="11444053" y="1234722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sz="4000" b="1" dirty="0">
                <a:effectLst/>
                <a:highlight>
                  <a:srgbClr val="FFFF00"/>
                </a:highlight>
              </a:rPr>
              <a:t>Process Design Draft</a:t>
            </a:r>
            <a:endParaRPr lang="en-MY" altLang="zh-CN" sz="4000" dirty="0"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</a:p>
          </p:txBody>
        </p:sp>
      </p:grpSp>
      <p:pic>
        <p:nvPicPr>
          <p:cNvPr id="14" name="图片 14" descr="17279426040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90700"/>
            <a:ext cx="6748780" cy="67570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790700"/>
            <a:ext cx="4290060" cy="69189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1504315"/>
            <a:ext cx="4276725" cy="37433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4080" y="5247640"/>
            <a:ext cx="4437380" cy="39166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DFAA064-A805-369D-1598-8CBE7B749A8C}"/>
              </a:ext>
            </a:extLst>
          </p:cNvPr>
          <p:cNvSpPr txBox="1"/>
          <p:nvPr/>
        </p:nvSpPr>
        <p:spPr>
          <a:xfrm>
            <a:off x="4039595" y="850020"/>
            <a:ext cx="10668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sz="4000" b="1" dirty="0">
                <a:effectLst/>
                <a:highlight>
                  <a:srgbClr val="FFFF00"/>
                </a:highlight>
              </a:rPr>
              <a:t>Enemy and Combat Judgment Implementation</a:t>
            </a:r>
            <a:endParaRPr lang="en-MY" altLang="zh-CN" sz="4000" dirty="0">
              <a:effectLst/>
              <a:highlight>
                <a:srgbClr val="FFFF00"/>
              </a:highligh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0023A7-69D7-3BB7-A16A-0B39627677CA}"/>
              </a:ext>
            </a:extLst>
          </p:cNvPr>
          <p:cNvSpPr txBox="1"/>
          <p:nvPr/>
        </p:nvSpPr>
        <p:spPr>
          <a:xfrm>
            <a:off x="14020800" y="2516167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sz="2500" b="1" dirty="0">
                <a:effectLst/>
                <a:highlight>
                  <a:srgbClr val="FFFF00"/>
                </a:highlight>
              </a:rPr>
              <a:t>Situation Forecast</a:t>
            </a:r>
            <a:endParaRPr lang="en-MY" altLang="zh-CN" sz="2500" dirty="0"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1225" y="1703126"/>
            <a:ext cx="19210449" cy="8337587"/>
            <a:chOff x="0" y="0"/>
            <a:chExt cx="25613932" cy="1111678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2875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 dirty="0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466208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78942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00758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622575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544392"/>
              <a:ext cx="25613932" cy="165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7430" b="1" dirty="0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THREE   PART THREE   PART THREE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01264" y="2604026"/>
            <a:ext cx="11885472" cy="5078947"/>
            <a:chOff x="0" y="0"/>
            <a:chExt cx="15847296" cy="6771930"/>
          </a:xfrm>
        </p:grpSpPr>
        <p:sp>
          <p:nvSpPr>
            <p:cNvPr id="10" name="Freeform 10"/>
            <p:cNvSpPr/>
            <p:nvPr/>
          </p:nvSpPr>
          <p:spPr>
            <a:xfrm>
              <a:off x="8448875" y="825181"/>
              <a:ext cx="6633447" cy="5946749"/>
            </a:xfrm>
            <a:custGeom>
              <a:avLst/>
              <a:gdLst/>
              <a:ahLst/>
              <a:cxnLst/>
              <a:rect l="l" t="t" r="r" b="b"/>
              <a:pathLst>
                <a:path w="6633447" h="5946749">
                  <a:moveTo>
                    <a:pt x="0" y="0"/>
                  </a:moveTo>
                  <a:lnTo>
                    <a:pt x="6633447" y="0"/>
                  </a:lnTo>
                  <a:lnTo>
                    <a:pt x="6633447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084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825181"/>
              <a:ext cx="4268543" cy="5946749"/>
            </a:xfrm>
            <a:custGeom>
              <a:avLst/>
              <a:gdLst/>
              <a:ahLst/>
              <a:cxnLst/>
              <a:rect l="l" t="t" r="r" b="b"/>
              <a:pathLst>
                <a:path w="4268543" h="5946749">
                  <a:moveTo>
                    <a:pt x="0" y="0"/>
                  </a:moveTo>
                  <a:lnTo>
                    <a:pt x="4268543" y="0"/>
                  </a:lnTo>
                  <a:lnTo>
                    <a:pt x="426854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780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156260" y="825181"/>
              <a:ext cx="2697513" cy="5946749"/>
            </a:xfrm>
            <a:custGeom>
              <a:avLst/>
              <a:gdLst/>
              <a:ahLst/>
              <a:cxnLst/>
              <a:rect l="l" t="t" r="r" b="b"/>
              <a:pathLst>
                <a:path w="2697513" h="5946749">
                  <a:moveTo>
                    <a:pt x="0" y="0"/>
                  </a:moveTo>
                  <a:lnTo>
                    <a:pt x="2697513" y="0"/>
                  </a:lnTo>
                  <a:lnTo>
                    <a:pt x="269751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863645" y="825181"/>
              <a:ext cx="2697513" cy="5946749"/>
            </a:xfrm>
            <a:custGeom>
              <a:avLst/>
              <a:gdLst/>
              <a:ahLst/>
              <a:cxnLst/>
              <a:rect l="l" t="t" r="r" b="b"/>
              <a:pathLst>
                <a:path w="2697513" h="5946749">
                  <a:moveTo>
                    <a:pt x="0" y="0"/>
                  </a:moveTo>
                  <a:lnTo>
                    <a:pt x="2697513" y="0"/>
                  </a:lnTo>
                  <a:lnTo>
                    <a:pt x="269751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289197" y="0"/>
              <a:ext cx="3558099" cy="3095546"/>
            </a:xfrm>
            <a:custGeom>
              <a:avLst/>
              <a:gdLst/>
              <a:ahLst/>
              <a:cxnLst/>
              <a:rect l="l" t="t" r="r" b="b"/>
              <a:pathLst>
                <a:path w="3558099" h="3095546">
                  <a:moveTo>
                    <a:pt x="0" y="0"/>
                  </a:moveTo>
                  <a:lnTo>
                    <a:pt x="3558099" y="0"/>
                  </a:lnTo>
                  <a:lnTo>
                    <a:pt x="3558099" y="3095546"/>
                  </a:lnTo>
                  <a:lnTo>
                    <a:pt x="0" y="3095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3094603" y="825181"/>
              <a:ext cx="1987719" cy="1345147"/>
              <a:chOff x="0" y="0"/>
              <a:chExt cx="1201072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7836" tIns="57836" rIns="57836" bIns="57836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821391" y="565205"/>
              <a:ext cx="2493710" cy="1803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15"/>
                </a:lnSpc>
              </a:pPr>
              <a:r>
                <a:rPr lang="en-US" sz="808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33639" y="1409981"/>
              <a:ext cx="11646531" cy="321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00"/>
                </a:lnSpc>
              </a:pPr>
              <a:r>
                <a:rPr lang="en-US" sz="14570" dirty="0">
                  <a:solidFill>
                    <a:srgbClr val="FFFFFF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demo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21" name="Group 21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373617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endParaRPr lang="en-US" sz="2225" b="1" u="none" strike="noStrike" dirty="0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657560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</a:pPr>
              <a:endParaRPr lang="en-US" sz="2225" b="1" dirty="0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6941503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工作反思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</a:pPr>
              <a:endParaRPr lang="en-US" sz="2225" b="1" dirty="0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sp>
        <p:nvSpPr>
          <p:cNvPr id="32" name="Freeform 32"/>
          <p:cNvSpPr/>
          <p:nvPr/>
        </p:nvSpPr>
        <p:spPr>
          <a:xfrm>
            <a:off x="1857683" y="2746851"/>
            <a:ext cx="1094835" cy="1128696"/>
          </a:xfrm>
          <a:custGeom>
            <a:avLst/>
            <a:gdLst/>
            <a:ahLst/>
            <a:cxnLst/>
            <a:rect l="l" t="t" r="r" b="b"/>
            <a:pathLst>
              <a:path w="1094835" h="1128696">
                <a:moveTo>
                  <a:pt x="0" y="0"/>
                </a:moveTo>
                <a:lnTo>
                  <a:pt x="1094835" y="0"/>
                </a:lnTo>
                <a:lnTo>
                  <a:pt x="1094835" y="1128696"/>
                </a:lnTo>
                <a:lnTo>
                  <a:pt x="0" y="1128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3"/>
          <p:cNvSpPr/>
          <p:nvPr/>
        </p:nvSpPr>
        <p:spPr>
          <a:xfrm rot="457469">
            <a:off x="13221612" y="6085771"/>
            <a:ext cx="2969674" cy="3194406"/>
          </a:xfrm>
          <a:custGeom>
            <a:avLst/>
            <a:gdLst/>
            <a:ahLst/>
            <a:cxnLst/>
            <a:rect l="l" t="t" r="r" b="b"/>
            <a:pathLst>
              <a:path w="2969674" h="3194406">
                <a:moveTo>
                  <a:pt x="0" y="0"/>
                </a:moveTo>
                <a:lnTo>
                  <a:pt x="2969674" y="0"/>
                </a:lnTo>
                <a:lnTo>
                  <a:pt x="2969674" y="3194406"/>
                </a:lnTo>
                <a:lnTo>
                  <a:pt x="0" y="3194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7588" y="61964"/>
            <a:ext cx="19963176" cy="10163071"/>
            <a:chOff x="0" y="0"/>
            <a:chExt cx="26617568" cy="13550762"/>
          </a:xfrm>
        </p:grpSpPr>
        <p:sp>
          <p:nvSpPr>
            <p:cNvPr id="3" name="Freeform 3"/>
            <p:cNvSpPr/>
            <p:nvPr/>
          </p:nvSpPr>
          <p:spPr>
            <a:xfrm>
              <a:off x="13045162" y="21787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6" name="Group 6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1690" y="1657985"/>
            <a:ext cx="16097885" cy="7736205"/>
            <a:chOff x="0" y="0"/>
            <a:chExt cx="14744478" cy="9364096"/>
          </a:xfrm>
        </p:grpSpPr>
        <p:sp>
          <p:nvSpPr>
            <p:cNvPr id="18" name="Freeform 18"/>
            <p:cNvSpPr/>
            <p:nvPr/>
          </p:nvSpPr>
          <p:spPr>
            <a:xfrm>
              <a:off x="0" y="6063596"/>
              <a:ext cx="4173479" cy="1421082"/>
            </a:xfrm>
            <a:custGeom>
              <a:avLst/>
              <a:gdLst/>
              <a:ahLst/>
              <a:cxnLst/>
              <a:rect l="l" t="t" r="r" b="b"/>
              <a:pathLst>
                <a:path w="4173479" h="1421082">
                  <a:moveTo>
                    <a:pt x="0" y="0"/>
                  </a:moveTo>
                  <a:lnTo>
                    <a:pt x="4173479" y="0"/>
                  </a:lnTo>
                  <a:lnTo>
                    <a:pt x="4173479" y="1421082"/>
                  </a:lnTo>
                  <a:lnTo>
                    <a:pt x="0" y="1421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67217" r="-29659" b="-58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28634" y="5871121"/>
              <a:ext cx="3974642" cy="1613557"/>
            </a:xfrm>
            <a:custGeom>
              <a:avLst/>
              <a:gdLst/>
              <a:ahLst/>
              <a:cxnLst/>
              <a:rect l="l" t="t" r="r" b="b"/>
              <a:pathLst>
                <a:path w="3974642" h="1613557">
                  <a:moveTo>
                    <a:pt x="0" y="0"/>
                  </a:moveTo>
                  <a:lnTo>
                    <a:pt x="3974641" y="0"/>
                  </a:lnTo>
                  <a:lnTo>
                    <a:pt x="3974641" y="1613557"/>
                  </a:lnTo>
                  <a:lnTo>
                    <a:pt x="0" y="161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839" t="-47270" r="-16306" b="-515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52300" y="5967358"/>
              <a:ext cx="3947613" cy="1517319"/>
            </a:xfrm>
            <a:custGeom>
              <a:avLst/>
              <a:gdLst/>
              <a:ahLst/>
              <a:cxnLst/>
              <a:rect l="l" t="t" r="r" b="b"/>
              <a:pathLst>
                <a:path w="3947613" h="1517319">
                  <a:moveTo>
                    <a:pt x="0" y="0"/>
                  </a:moveTo>
                  <a:lnTo>
                    <a:pt x="3947614" y="0"/>
                  </a:lnTo>
                  <a:lnTo>
                    <a:pt x="3947614" y="1517320"/>
                  </a:lnTo>
                  <a:lnTo>
                    <a:pt x="0" y="1517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975" t="-56611" r="-17102" b="-5477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0875967" y="6031517"/>
              <a:ext cx="3868511" cy="1453161"/>
            </a:xfrm>
            <a:custGeom>
              <a:avLst/>
              <a:gdLst/>
              <a:ahLst/>
              <a:cxnLst/>
              <a:rect l="l" t="t" r="r" b="b"/>
              <a:pathLst>
                <a:path w="3868511" h="1453161">
                  <a:moveTo>
                    <a:pt x="0" y="0"/>
                  </a:moveTo>
                  <a:lnTo>
                    <a:pt x="3868511" y="0"/>
                  </a:lnTo>
                  <a:lnTo>
                    <a:pt x="3868511" y="1453161"/>
                  </a:lnTo>
                  <a:lnTo>
                    <a:pt x="0" y="145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881" t="-63526" b="-571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4688336"/>
              <a:ext cx="4173479" cy="1421082"/>
            </a:xfrm>
            <a:custGeom>
              <a:avLst/>
              <a:gdLst/>
              <a:ahLst/>
              <a:cxnLst/>
              <a:rect l="l" t="t" r="r" b="b"/>
              <a:pathLst>
                <a:path w="4173479" h="1421082">
                  <a:moveTo>
                    <a:pt x="0" y="0"/>
                  </a:moveTo>
                  <a:lnTo>
                    <a:pt x="4173479" y="0"/>
                  </a:lnTo>
                  <a:lnTo>
                    <a:pt x="4173479" y="1421081"/>
                  </a:lnTo>
                  <a:lnTo>
                    <a:pt x="0" y="1421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67217" r="-29659" b="-58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828634" y="4495860"/>
              <a:ext cx="3974642" cy="1613557"/>
            </a:xfrm>
            <a:custGeom>
              <a:avLst/>
              <a:gdLst/>
              <a:ahLst/>
              <a:cxnLst/>
              <a:rect l="l" t="t" r="r" b="b"/>
              <a:pathLst>
                <a:path w="3974642" h="1613557">
                  <a:moveTo>
                    <a:pt x="0" y="0"/>
                  </a:moveTo>
                  <a:lnTo>
                    <a:pt x="3974641" y="0"/>
                  </a:lnTo>
                  <a:lnTo>
                    <a:pt x="3974641" y="1613557"/>
                  </a:lnTo>
                  <a:lnTo>
                    <a:pt x="0" y="161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839" t="-47270" r="-16306" b="-515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7352300" y="4592098"/>
              <a:ext cx="3947613" cy="1517319"/>
            </a:xfrm>
            <a:custGeom>
              <a:avLst/>
              <a:gdLst/>
              <a:ahLst/>
              <a:cxnLst/>
              <a:rect l="l" t="t" r="r" b="b"/>
              <a:pathLst>
                <a:path w="3947613" h="1517319">
                  <a:moveTo>
                    <a:pt x="0" y="0"/>
                  </a:moveTo>
                  <a:lnTo>
                    <a:pt x="3947614" y="0"/>
                  </a:lnTo>
                  <a:lnTo>
                    <a:pt x="3947614" y="1517319"/>
                  </a:lnTo>
                  <a:lnTo>
                    <a:pt x="0" y="1517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975" t="-56611" r="-17102" b="-5477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0875967" y="4656256"/>
              <a:ext cx="3868511" cy="1453161"/>
            </a:xfrm>
            <a:custGeom>
              <a:avLst/>
              <a:gdLst/>
              <a:ahLst/>
              <a:cxnLst/>
              <a:rect l="l" t="t" r="r" b="b"/>
              <a:pathLst>
                <a:path w="3868511" h="1453161">
                  <a:moveTo>
                    <a:pt x="0" y="0"/>
                  </a:moveTo>
                  <a:lnTo>
                    <a:pt x="3868511" y="0"/>
                  </a:lnTo>
                  <a:lnTo>
                    <a:pt x="3868511" y="1453161"/>
                  </a:lnTo>
                  <a:lnTo>
                    <a:pt x="0" y="145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881" t="-63526" b="-571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3344201"/>
              <a:ext cx="4173479" cy="1421082"/>
            </a:xfrm>
            <a:custGeom>
              <a:avLst/>
              <a:gdLst/>
              <a:ahLst/>
              <a:cxnLst/>
              <a:rect l="l" t="t" r="r" b="b"/>
              <a:pathLst>
                <a:path w="4173479" h="1421082">
                  <a:moveTo>
                    <a:pt x="0" y="0"/>
                  </a:moveTo>
                  <a:lnTo>
                    <a:pt x="4173479" y="0"/>
                  </a:lnTo>
                  <a:lnTo>
                    <a:pt x="4173479" y="1421081"/>
                  </a:lnTo>
                  <a:lnTo>
                    <a:pt x="0" y="1421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67217" r="-29659" b="-58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3828634" y="3151725"/>
              <a:ext cx="3974642" cy="1613557"/>
            </a:xfrm>
            <a:custGeom>
              <a:avLst/>
              <a:gdLst/>
              <a:ahLst/>
              <a:cxnLst/>
              <a:rect l="l" t="t" r="r" b="b"/>
              <a:pathLst>
                <a:path w="3974642" h="1613557">
                  <a:moveTo>
                    <a:pt x="0" y="0"/>
                  </a:moveTo>
                  <a:lnTo>
                    <a:pt x="3974641" y="0"/>
                  </a:lnTo>
                  <a:lnTo>
                    <a:pt x="3974641" y="1613557"/>
                  </a:lnTo>
                  <a:lnTo>
                    <a:pt x="0" y="161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839" t="-47270" r="-16306" b="-515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7352300" y="3247963"/>
              <a:ext cx="3947613" cy="1517319"/>
            </a:xfrm>
            <a:custGeom>
              <a:avLst/>
              <a:gdLst/>
              <a:ahLst/>
              <a:cxnLst/>
              <a:rect l="l" t="t" r="r" b="b"/>
              <a:pathLst>
                <a:path w="3947613" h="1517319">
                  <a:moveTo>
                    <a:pt x="0" y="0"/>
                  </a:moveTo>
                  <a:lnTo>
                    <a:pt x="3947614" y="0"/>
                  </a:lnTo>
                  <a:lnTo>
                    <a:pt x="3947614" y="1517319"/>
                  </a:lnTo>
                  <a:lnTo>
                    <a:pt x="0" y="1517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975" t="-56611" r="-17102" b="-5477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75967" y="3312121"/>
              <a:ext cx="3868511" cy="1453161"/>
            </a:xfrm>
            <a:custGeom>
              <a:avLst/>
              <a:gdLst/>
              <a:ahLst/>
              <a:cxnLst/>
              <a:rect l="l" t="t" r="r" b="b"/>
              <a:pathLst>
                <a:path w="3868511" h="1453161">
                  <a:moveTo>
                    <a:pt x="0" y="0"/>
                  </a:moveTo>
                  <a:lnTo>
                    <a:pt x="3868511" y="0"/>
                  </a:lnTo>
                  <a:lnTo>
                    <a:pt x="3868511" y="1453161"/>
                  </a:lnTo>
                  <a:lnTo>
                    <a:pt x="0" y="145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881" t="-63526" b="-571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4173479" cy="2376298"/>
            </a:xfrm>
            <a:custGeom>
              <a:avLst/>
              <a:gdLst/>
              <a:ahLst/>
              <a:cxnLst/>
              <a:rect l="l" t="t" r="r" b="b"/>
              <a:pathLst>
                <a:path w="4173479" h="2376298">
                  <a:moveTo>
                    <a:pt x="0" y="0"/>
                  </a:moveTo>
                  <a:lnTo>
                    <a:pt x="4173479" y="0"/>
                  </a:lnTo>
                  <a:lnTo>
                    <a:pt x="4173479" y="2376298"/>
                  </a:lnTo>
                  <a:lnTo>
                    <a:pt x="0" y="2376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29659" b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828634" y="0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1" y="0"/>
                  </a:lnTo>
                  <a:lnTo>
                    <a:pt x="3868511" y="2376298"/>
                  </a:lnTo>
                  <a:lnTo>
                    <a:pt x="0" y="2376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0383" r="-19497" b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352300" y="0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2" y="0"/>
                  </a:lnTo>
                  <a:lnTo>
                    <a:pt x="3868512" y="2376298"/>
                  </a:lnTo>
                  <a:lnTo>
                    <a:pt x="0" y="2376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0383" r="-19497" b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0875967" y="0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1" y="0"/>
                  </a:lnTo>
                  <a:lnTo>
                    <a:pt x="3868511" y="2376298"/>
                  </a:lnTo>
                  <a:lnTo>
                    <a:pt x="0" y="2376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881" b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6987799"/>
              <a:ext cx="4173479" cy="2376298"/>
            </a:xfrm>
            <a:custGeom>
              <a:avLst/>
              <a:gdLst/>
              <a:ahLst/>
              <a:cxnLst/>
              <a:rect l="l" t="t" r="r" b="b"/>
              <a:pathLst>
                <a:path w="4173479" h="2376298">
                  <a:moveTo>
                    <a:pt x="0" y="0"/>
                  </a:moveTo>
                  <a:lnTo>
                    <a:pt x="4173479" y="0"/>
                  </a:lnTo>
                  <a:lnTo>
                    <a:pt x="4173479" y="2376297"/>
                  </a:lnTo>
                  <a:lnTo>
                    <a:pt x="0" y="2376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34976" r="-2965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3828634" y="6987799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1" y="0"/>
                  </a:lnTo>
                  <a:lnTo>
                    <a:pt x="3868511" y="2376297"/>
                  </a:lnTo>
                  <a:lnTo>
                    <a:pt x="0" y="2376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7067" t="-34976" r="-2281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7352300" y="6987799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2" y="0"/>
                  </a:lnTo>
                  <a:lnTo>
                    <a:pt x="3868512" y="2376297"/>
                  </a:lnTo>
                  <a:lnTo>
                    <a:pt x="0" y="2376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7067" t="-34976" r="-2281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875967" y="6987799"/>
              <a:ext cx="3868511" cy="2376298"/>
            </a:xfrm>
            <a:custGeom>
              <a:avLst/>
              <a:gdLst/>
              <a:ahLst/>
              <a:cxnLst/>
              <a:rect l="l" t="t" r="r" b="b"/>
              <a:pathLst>
                <a:path w="3868511" h="2376298">
                  <a:moveTo>
                    <a:pt x="0" y="0"/>
                  </a:moveTo>
                  <a:lnTo>
                    <a:pt x="3868511" y="0"/>
                  </a:lnTo>
                  <a:lnTo>
                    <a:pt x="3868511" y="2376297"/>
                  </a:lnTo>
                  <a:lnTo>
                    <a:pt x="0" y="2376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881" t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2151027"/>
              <a:ext cx="4173479" cy="1421082"/>
            </a:xfrm>
            <a:custGeom>
              <a:avLst/>
              <a:gdLst/>
              <a:ahLst/>
              <a:cxnLst/>
              <a:rect l="l" t="t" r="r" b="b"/>
              <a:pathLst>
                <a:path w="4173479" h="1421082">
                  <a:moveTo>
                    <a:pt x="0" y="0"/>
                  </a:moveTo>
                  <a:lnTo>
                    <a:pt x="4173479" y="0"/>
                  </a:lnTo>
                  <a:lnTo>
                    <a:pt x="4173479" y="1421082"/>
                  </a:lnTo>
                  <a:lnTo>
                    <a:pt x="0" y="1421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67217" r="-29659" b="-58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3828634" y="1958552"/>
              <a:ext cx="3974642" cy="1613557"/>
            </a:xfrm>
            <a:custGeom>
              <a:avLst/>
              <a:gdLst/>
              <a:ahLst/>
              <a:cxnLst/>
              <a:rect l="l" t="t" r="r" b="b"/>
              <a:pathLst>
                <a:path w="3974642" h="1613557">
                  <a:moveTo>
                    <a:pt x="0" y="0"/>
                  </a:moveTo>
                  <a:lnTo>
                    <a:pt x="3974641" y="0"/>
                  </a:lnTo>
                  <a:lnTo>
                    <a:pt x="3974641" y="1613557"/>
                  </a:lnTo>
                  <a:lnTo>
                    <a:pt x="0" y="161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839" t="-47270" r="-16306" b="-515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7352300" y="2054790"/>
              <a:ext cx="3947613" cy="1517319"/>
            </a:xfrm>
            <a:custGeom>
              <a:avLst/>
              <a:gdLst/>
              <a:ahLst/>
              <a:cxnLst/>
              <a:rect l="l" t="t" r="r" b="b"/>
              <a:pathLst>
                <a:path w="3947613" h="1517319">
                  <a:moveTo>
                    <a:pt x="0" y="0"/>
                  </a:moveTo>
                  <a:lnTo>
                    <a:pt x="3947614" y="0"/>
                  </a:lnTo>
                  <a:lnTo>
                    <a:pt x="3947614" y="1517319"/>
                  </a:lnTo>
                  <a:lnTo>
                    <a:pt x="0" y="1517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975" t="-56611" r="-17102" b="-5477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0875967" y="2118948"/>
              <a:ext cx="3868511" cy="1453161"/>
            </a:xfrm>
            <a:custGeom>
              <a:avLst/>
              <a:gdLst/>
              <a:ahLst/>
              <a:cxnLst/>
              <a:rect l="l" t="t" r="r" b="b"/>
              <a:pathLst>
                <a:path w="3868511" h="1453161">
                  <a:moveTo>
                    <a:pt x="0" y="0"/>
                  </a:moveTo>
                  <a:lnTo>
                    <a:pt x="3868511" y="0"/>
                  </a:lnTo>
                  <a:lnTo>
                    <a:pt x="3868511" y="1453161"/>
                  </a:lnTo>
                  <a:lnTo>
                    <a:pt x="0" y="145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881" t="-63526" b="-571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" name="WeChat_2024100614084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05000" y="2019300"/>
            <a:ext cx="13625830" cy="7099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0DF318E-1D25-7499-A2D6-DE7904FCC670}"/>
              </a:ext>
            </a:extLst>
          </p:cNvPr>
          <p:cNvSpPr txBox="1"/>
          <p:nvPr/>
        </p:nvSpPr>
        <p:spPr>
          <a:xfrm>
            <a:off x="6709156" y="847245"/>
            <a:ext cx="9978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>
                <a:highlight>
                  <a:srgbClr val="FFFF00"/>
                </a:highlight>
              </a:rPr>
              <a:t>DEMO Video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38004" y="8576812"/>
            <a:ext cx="19207203" cy="1745357"/>
            <a:chOff x="0" y="-192881"/>
            <a:chExt cx="25609604" cy="2327142"/>
          </a:xfrm>
        </p:grpSpPr>
        <p:grpSp>
          <p:nvGrpSpPr>
            <p:cNvPr id="10" name="Group 10"/>
            <p:cNvGrpSpPr/>
            <p:nvPr/>
          </p:nvGrpSpPr>
          <p:grpSpPr>
            <a:xfrm>
              <a:off x="273068" y="-192881"/>
              <a:ext cx="25336536" cy="2327142"/>
              <a:chOff x="0" y="-38100"/>
              <a:chExt cx="5004748" cy="45968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004748" cy="421582"/>
              </a:xfrm>
              <a:custGeom>
                <a:avLst/>
                <a:gdLst/>
                <a:ahLst/>
                <a:cxnLst/>
                <a:rect l="l" t="t" r="r" b="b"/>
                <a:pathLst>
                  <a:path w="5004748" h="421582">
                    <a:moveTo>
                      <a:pt x="0" y="0"/>
                    </a:moveTo>
                    <a:lnTo>
                      <a:pt x="5004748" y="0"/>
                    </a:lnTo>
                    <a:lnTo>
                      <a:pt x="5004748" y="421582"/>
                    </a:lnTo>
                    <a:lnTo>
                      <a:pt x="0" y="421582"/>
                    </a:lnTo>
                    <a:close/>
                  </a:path>
                </a:pathLst>
              </a:custGeom>
              <a:solidFill>
                <a:srgbClr val="2A62E1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004748" cy="45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76268" y="1821831"/>
              <a:ext cx="25133336" cy="312430"/>
              <a:chOff x="0" y="0"/>
              <a:chExt cx="4964610" cy="617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964610" cy="61715"/>
              </a:xfrm>
              <a:custGeom>
                <a:avLst/>
                <a:gdLst/>
                <a:ahLst/>
                <a:cxnLst/>
                <a:rect l="l" t="t" r="r" b="b"/>
                <a:pathLst>
                  <a:path w="4964610" h="61715">
                    <a:moveTo>
                      <a:pt x="0" y="0"/>
                    </a:moveTo>
                    <a:lnTo>
                      <a:pt x="4964610" y="0"/>
                    </a:lnTo>
                    <a:lnTo>
                      <a:pt x="4964610" y="61715"/>
                    </a:lnTo>
                    <a:lnTo>
                      <a:pt x="0" y="61715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964610" cy="998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4820964" y="0"/>
              <a:ext cx="312372" cy="2134261"/>
              <a:chOff x="0" y="0"/>
              <a:chExt cx="61703" cy="42158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1703" cy="421582"/>
              </a:xfrm>
              <a:custGeom>
                <a:avLst/>
                <a:gdLst/>
                <a:ahLst/>
                <a:cxnLst/>
                <a:rect l="l" t="t" r="r" b="b"/>
                <a:pathLst>
                  <a:path w="61703" h="421582">
                    <a:moveTo>
                      <a:pt x="0" y="0"/>
                    </a:moveTo>
                    <a:lnTo>
                      <a:pt x="61703" y="0"/>
                    </a:lnTo>
                    <a:lnTo>
                      <a:pt x="61703" y="421582"/>
                    </a:lnTo>
                    <a:lnTo>
                      <a:pt x="0" y="421582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61703" cy="45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5133336" cy="172350"/>
              <a:chOff x="0" y="0"/>
              <a:chExt cx="4964610" cy="3404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964610" cy="34044"/>
              </a:xfrm>
              <a:custGeom>
                <a:avLst/>
                <a:gdLst/>
                <a:ahLst/>
                <a:cxnLst/>
                <a:rect l="l" t="t" r="r" b="b"/>
                <a:pathLst>
                  <a:path w="4964610" h="34044">
                    <a:moveTo>
                      <a:pt x="0" y="0"/>
                    </a:moveTo>
                    <a:lnTo>
                      <a:pt x="4964610" y="0"/>
                    </a:lnTo>
                    <a:lnTo>
                      <a:pt x="4964610" y="34044"/>
                    </a:lnTo>
                    <a:lnTo>
                      <a:pt x="0" y="34044"/>
                    </a:lnTo>
                    <a:close/>
                  </a:path>
                </a:pathLst>
              </a:custGeom>
              <a:solidFill>
                <a:srgbClr val="97B1F1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964610" cy="72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3" name="Freeform 23"/>
          <p:cNvSpPr/>
          <p:nvPr/>
        </p:nvSpPr>
        <p:spPr>
          <a:xfrm>
            <a:off x="1193884" y="9228569"/>
            <a:ext cx="687678" cy="525788"/>
          </a:xfrm>
          <a:custGeom>
            <a:avLst/>
            <a:gdLst/>
            <a:ahLst/>
            <a:cxnLst/>
            <a:rect l="l" t="t" r="r" b="b"/>
            <a:pathLst>
              <a:path w="687678" h="525788">
                <a:moveTo>
                  <a:pt x="0" y="0"/>
                </a:moveTo>
                <a:lnTo>
                  <a:pt x="687679" y="0"/>
                </a:lnTo>
                <a:lnTo>
                  <a:pt x="687679" y="525787"/>
                </a:lnTo>
                <a:lnTo>
                  <a:pt x="0" y="525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>
          <a:xfrm>
            <a:off x="2089436" y="9163810"/>
            <a:ext cx="698991" cy="655304"/>
          </a:xfrm>
          <a:custGeom>
            <a:avLst/>
            <a:gdLst/>
            <a:ahLst/>
            <a:cxnLst/>
            <a:rect l="l" t="t" r="r" b="b"/>
            <a:pathLst>
              <a:path w="698991" h="655304">
                <a:moveTo>
                  <a:pt x="0" y="0"/>
                </a:moveTo>
                <a:lnTo>
                  <a:pt x="698992" y="0"/>
                </a:lnTo>
                <a:lnTo>
                  <a:pt x="698992" y="655305"/>
                </a:lnTo>
                <a:lnTo>
                  <a:pt x="0" y="65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/>
          <p:nvPr/>
        </p:nvSpPr>
        <p:spPr>
          <a:xfrm>
            <a:off x="2996301" y="9188753"/>
            <a:ext cx="585238" cy="605419"/>
          </a:xfrm>
          <a:custGeom>
            <a:avLst/>
            <a:gdLst/>
            <a:ahLst/>
            <a:cxnLst/>
            <a:rect l="l" t="t" r="r" b="b"/>
            <a:pathLst>
              <a:path w="585238" h="605419">
                <a:moveTo>
                  <a:pt x="0" y="0"/>
                </a:moveTo>
                <a:lnTo>
                  <a:pt x="585238" y="0"/>
                </a:lnTo>
                <a:lnTo>
                  <a:pt x="585238" y="605419"/>
                </a:lnTo>
                <a:lnTo>
                  <a:pt x="0" y="605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26"/>
          <p:cNvSpPr/>
          <p:nvPr/>
        </p:nvSpPr>
        <p:spPr>
          <a:xfrm>
            <a:off x="4232520" y="9267044"/>
            <a:ext cx="1624084" cy="448838"/>
          </a:xfrm>
          <a:custGeom>
            <a:avLst/>
            <a:gdLst/>
            <a:ahLst/>
            <a:cxnLst/>
            <a:rect l="l" t="t" r="r" b="b"/>
            <a:pathLst>
              <a:path w="1624084" h="448838">
                <a:moveTo>
                  <a:pt x="0" y="0"/>
                </a:moveTo>
                <a:lnTo>
                  <a:pt x="1624084" y="0"/>
                </a:lnTo>
                <a:lnTo>
                  <a:pt x="1624084" y="448837"/>
                </a:lnTo>
                <a:lnTo>
                  <a:pt x="0" y="4488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27"/>
          <p:cNvSpPr/>
          <p:nvPr/>
        </p:nvSpPr>
        <p:spPr>
          <a:xfrm>
            <a:off x="6017714" y="9267044"/>
            <a:ext cx="1624084" cy="448838"/>
          </a:xfrm>
          <a:custGeom>
            <a:avLst/>
            <a:gdLst/>
            <a:ahLst/>
            <a:cxnLst/>
            <a:rect l="l" t="t" r="r" b="b"/>
            <a:pathLst>
              <a:path w="1624084" h="448838">
                <a:moveTo>
                  <a:pt x="0" y="0"/>
                </a:moveTo>
                <a:lnTo>
                  <a:pt x="1624084" y="0"/>
                </a:lnTo>
                <a:lnTo>
                  <a:pt x="1624084" y="448837"/>
                </a:lnTo>
                <a:lnTo>
                  <a:pt x="0" y="44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1"/>
          <p:cNvSpPr/>
          <p:nvPr/>
        </p:nvSpPr>
        <p:spPr>
          <a:xfrm>
            <a:off x="6188952" y="5462966"/>
            <a:ext cx="295542" cy="315627"/>
          </a:xfrm>
          <a:custGeom>
            <a:avLst/>
            <a:gdLst/>
            <a:ahLst/>
            <a:cxnLst/>
            <a:rect l="l" t="t" r="r" b="b"/>
            <a:pathLst>
              <a:path w="295542" h="315627">
                <a:moveTo>
                  <a:pt x="0" y="0"/>
                </a:moveTo>
                <a:lnTo>
                  <a:pt x="295542" y="0"/>
                </a:lnTo>
                <a:lnTo>
                  <a:pt x="295542" y="315628"/>
                </a:lnTo>
                <a:lnTo>
                  <a:pt x="0" y="315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35"/>
          <p:cNvSpPr/>
          <p:nvPr/>
        </p:nvSpPr>
        <p:spPr>
          <a:xfrm>
            <a:off x="6184354" y="6256269"/>
            <a:ext cx="304737" cy="263736"/>
          </a:xfrm>
          <a:custGeom>
            <a:avLst/>
            <a:gdLst/>
            <a:ahLst/>
            <a:cxnLst/>
            <a:rect l="l" t="t" r="r" b="b"/>
            <a:pathLst>
              <a:path w="304737" h="263736">
                <a:moveTo>
                  <a:pt x="0" y="0"/>
                </a:moveTo>
                <a:lnTo>
                  <a:pt x="304737" y="0"/>
                </a:lnTo>
                <a:lnTo>
                  <a:pt x="304737" y="263736"/>
                </a:lnTo>
                <a:lnTo>
                  <a:pt x="0" y="2637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2786751" y="582055"/>
            <a:ext cx="14472549" cy="569709"/>
            <a:chOff x="0" y="0"/>
            <a:chExt cx="10323938" cy="406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323938" cy="406400"/>
            </a:xfrm>
            <a:custGeom>
              <a:avLst/>
              <a:gdLst/>
              <a:ahLst/>
              <a:cxnLst/>
              <a:rect l="l" t="t" r="r" b="b"/>
              <a:pathLst>
                <a:path w="10323938" h="406400">
                  <a:moveTo>
                    <a:pt x="10120738" y="0"/>
                  </a:moveTo>
                  <a:cubicBezTo>
                    <a:pt x="10232962" y="0"/>
                    <a:pt x="10323938" y="90976"/>
                    <a:pt x="10323938" y="203200"/>
                  </a:cubicBezTo>
                  <a:cubicBezTo>
                    <a:pt x="10323938" y="315424"/>
                    <a:pt x="10232962" y="406400"/>
                    <a:pt x="101207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A62E1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032393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28700" y="512879"/>
            <a:ext cx="3203820" cy="638885"/>
            <a:chOff x="0" y="-92235"/>
            <a:chExt cx="4271760" cy="851847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</p:grpSp>
      <p:sp>
        <p:nvSpPr>
          <p:cNvPr id="47" name="Freeform 47"/>
          <p:cNvSpPr/>
          <p:nvPr/>
        </p:nvSpPr>
        <p:spPr>
          <a:xfrm>
            <a:off x="13777025" y="4152852"/>
            <a:ext cx="517043" cy="881324"/>
          </a:xfrm>
          <a:custGeom>
            <a:avLst/>
            <a:gdLst/>
            <a:ahLst/>
            <a:cxnLst/>
            <a:rect l="l" t="t" r="r" b="b"/>
            <a:pathLst>
              <a:path w="517043" h="881324">
                <a:moveTo>
                  <a:pt x="0" y="0"/>
                </a:moveTo>
                <a:lnTo>
                  <a:pt x="517043" y="0"/>
                </a:lnTo>
                <a:lnTo>
                  <a:pt x="517043" y="881324"/>
                </a:lnTo>
                <a:lnTo>
                  <a:pt x="0" y="8813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5743032" y="682438"/>
            <a:ext cx="1215775" cy="368943"/>
            <a:chOff x="0" y="0"/>
            <a:chExt cx="1621033" cy="491924"/>
          </a:xfrm>
        </p:grpSpPr>
        <p:sp>
          <p:nvSpPr>
            <p:cNvPr id="49" name="Freeform 49"/>
            <p:cNvSpPr/>
            <p:nvPr/>
          </p:nvSpPr>
          <p:spPr>
            <a:xfrm>
              <a:off x="1169262" y="7561"/>
              <a:ext cx="451771" cy="476803"/>
            </a:xfrm>
            <a:custGeom>
              <a:avLst/>
              <a:gdLst/>
              <a:ahLst/>
              <a:cxnLst/>
              <a:rect l="l" t="t" r="r" b="b"/>
              <a:pathLst>
                <a:path w="451771" h="476803">
                  <a:moveTo>
                    <a:pt x="0" y="0"/>
                  </a:moveTo>
                  <a:lnTo>
                    <a:pt x="451771" y="0"/>
                  </a:lnTo>
                  <a:lnTo>
                    <a:pt x="451771" y="476803"/>
                  </a:lnTo>
                  <a:lnTo>
                    <a:pt x="0" y="476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570009" y="0"/>
              <a:ext cx="466303" cy="491924"/>
            </a:xfrm>
            <a:custGeom>
              <a:avLst/>
              <a:gdLst/>
              <a:ahLst/>
              <a:cxnLst/>
              <a:rect l="l" t="t" r="r" b="b"/>
              <a:pathLst>
                <a:path w="466303" h="491924">
                  <a:moveTo>
                    <a:pt x="0" y="0"/>
                  </a:moveTo>
                  <a:lnTo>
                    <a:pt x="466303" y="0"/>
                  </a:lnTo>
                  <a:lnTo>
                    <a:pt x="466303" y="491924"/>
                  </a:lnTo>
                  <a:lnTo>
                    <a:pt x="0" y="491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0" y="15121"/>
              <a:ext cx="437059" cy="461682"/>
            </a:xfrm>
            <a:custGeom>
              <a:avLst/>
              <a:gdLst/>
              <a:ahLst/>
              <a:cxnLst/>
              <a:rect l="l" t="t" r="r" b="b"/>
              <a:pathLst>
                <a:path w="437059" h="461682">
                  <a:moveTo>
                    <a:pt x="0" y="0"/>
                  </a:moveTo>
                  <a:lnTo>
                    <a:pt x="437059" y="0"/>
                  </a:lnTo>
                  <a:lnTo>
                    <a:pt x="437059" y="461682"/>
                  </a:lnTo>
                  <a:lnTo>
                    <a:pt x="0" y="461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4683329" y="5199887"/>
            <a:ext cx="768159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MY" altLang="zh-CN" sz="4800" b="1" dirty="0">
                <a:effectLst/>
              </a:rPr>
              <a:t>Presentation Team: High-Education Talent Wholesaler</a:t>
            </a:r>
            <a:endParaRPr lang="en-MY" altLang="zh-CN" sz="4800" dirty="0">
              <a:effectLst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4663516" y="2248179"/>
            <a:ext cx="9113444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MY" altLang="zh-CN" sz="9600" b="1" dirty="0">
                <a:effectLst/>
              </a:rPr>
              <a:t>Thank You for Watching</a:t>
            </a:r>
            <a:endParaRPr lang="en-MY" altLang="zh-CN" sz="9600" dirty="0"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300546"/>
            <a:ext cx="4112149" cy="11849622"/>
            <a:chOff x="0" y="0"/>
            <a:chExt cx="5482866" cy="1579949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-5074083" y="5242548"/>
              <a:ext cx="15631031" cy="5482866"/>
              <a:chOff x="0" y="0"/>
              <a:chExt cx="3087611" cy="108303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87611" cy="1083035"/>
              </a:xfrm>
              <a:custGeom>
                <a:avLst/>
                <a:gdLst/>
                <a:ahLst/>
                <a:cxnLst/>
                <a:rect l="l" t="t" r="r" b="b"/>
                <a:pathLst>
                  <a:path w="3087611" h="1083035">
                    <a:moveTo>
                      <a:pt x="0" y="0"/>
                    </a:moveTo>
                    <a:lnTo>
                      <a:pt x="3087611" y="0"/>
                    </a:lnTo>
                    <a:lnTo>
                      <a:pt x="3087611" y="1083035"/>
                    </a:lnTo>
                    <a:lnTo>
                      <a:pt x="0" y="1083035"/>
                    </a:lnTo>
                    <a:close/>
                  </a:path>
                </a:pathLst>
              </a:custGeom>
              <a:solidFill>
                <a:srgbClr val="2A62E1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087611" cy="1121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5400000">
              <a:off x="-6710225" y="8456986"/>
              <a:ext cx="13716000" cy="295550"/>
              <a:chOff x="0" y="0"/>
              <a:chExt cx="2709333" cy="583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09333" cy="58380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5838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58380"/>
                    </a:lnTo>
                    <a:lnTo>
                      <a:pt x="0" y="58380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709333" cy="964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2675560" y="12655455"/>
              <a:ext cx="279521" cy="5335091"/>
              <a:chOff x="0" y="0"/>
              <a:chExt cx="55214" cy="105384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214" cy="1053845"/>
              </a:xfrm>
              <a:custGeom>
                <a:avLst/>
                <a:gdLst/>
                <a:ahLst/>
                <a:cxnLst/>
                <a:rect l="l" t="t" r="r" b="b"/>
                <a:pathLst>
                  <a:path w="55214" h="1053845">
                    <a:moveTo>
                      <a:pt x="0" y="0"/>
                    </a:moveTo>
                    <a:lnTo>
                      <a:pt x="55214" y="0"/>
                    </a:lnTo>
                    <a:lnTo>
                      <a:pt x="55214" y="1053845"/>
                    </a:lnTo>
                    <a:lnTo>
                      <a:pt x="0" y="1053845"/>
                    </a:lnTo>
                    <a:close/>
                  </a:path>
                </a:pathLst>
              </a:custGeom>
              <a:solidFill>
                <a:srgbClr val="1E459E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5214" cy="1091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-2391241" y="7631563"/>
              <a:ext cx="15505669" cy="242544"/>
              <a:chOff x="0" y="0"/>
              <a:chExt cx="3062848" cy="479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062848" cy="47910"/>
              </a:xfrm>
              <a:custGeom>
                <a:avLst/>
                <a:gdLst/>
                <a:ahLst/>
                <a:cxnLst/>
                <a:rect l="l" t="t" r="r" b="b"/>
                <a:pathLst>
                  <a:path w="3062848" h="47910">
                    <a:moveTo>
                      <a:pt x="0" y="0"/>
                    </a:moveTo>
                    <a:lnTo>
                      <a:pt x="3062848" y="0"/>
                    </a:lnTo>
                    <a:lnTo>
                      <a:pt x="3062848" y="47910"/>
                    </a:lnTo>
                    <a:lnTo>
                      <a:pt x="0" y="47910"/>
                    </a:lnTo>
                    <a:close/>
                  </a:path>
                </a:pathLst>
              </a:custGeom>
              <a:solidFill>
                <a:srgbClr val="97B1F1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3062848" cy="860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>
            <p:custDataLst>
              <p:tags r:id="rId1"/>
            </p:custDataLst>
          </p:nvPr>
        </p:nvGrpSpPr>
        <p:grpSpPr>
          <a:xfrm>
            <a:off x="10515698" y="6515301"/>
            <a:ext cx="7243098" cy="3095151"/>
            <a:chOff x="0" y="0"/>
            <a:chExt cx="9657464" cy="4126867"/>
          </a:xfrm>
        </p:grpSpPr>
        <p:sp>
          <p:nvSpPr>
            <p:cNvPr id="24" name="Freeform 24"/>
            <p:cNvSpPr/>
            <p:nvPr>
              <p:custDataLst>
                <p:tags r:id="rId20"/>
              </p:custDataLst>
            </p:nvPr>
          </p:nvSpPr>
          <p:spPr>
            <a:xfrm>
              <a:off x="5148809" y="502872"/>
              <a:ext cx="4042474" cy="3623995"/>
            </a:xfrm>
            <a:custGeom>
              <a:avLst/>
              <a:gdLst/>
              <a:ahLst/>
              <a:cxnLst/>
              <a:rect l="l" t="t" r="r" b="b"/>
              <a:pathLst>
                <a:path w="4042474" h="3623995">
                  <a:moveTo>
                    <a:pt x="0" y="0"/>
                  </a:moveTo>
                  <a:lnTo>
                    <a:pt x="4042474" y="0"/>
                  </a:lnTo>
                  <a:lnTo>
                    <a:pt x="4042474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-208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>
              <p:custDataLst>
                <p:tags r:id="rId21"/>
              </p:custDataLst>
            </p:nvPr>
          </p:nvSpPr>
          <p:spPr>
            <a:xfrm>
              <a:off x="0" y="502872"/>
              <a:ext cx="2601283" cy="3623995"/>
            </a:xfrm>
            <a:custGeom>
              <a:avLst/>
              <a:gdLst/>
              <a:ahLst/>
              <a:cxnLst/>
              <a:rect l="l" t="t" r="r" b="b"/>
              <a:pathLst>
                <a:path w="2601283" h="3623995">
                  <a:moveTo>
                    <a:pt x="0" y="0"/>
                  </a:moveTo>
                  <a:lnTo>
                    <a:pt x="2601283" y="0"/>
                  </a:lnTo>
                  <a:lnTo>
                    <a:pt x="2601283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r="-8780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>
              <p:custDataLst>
                <p:tags r:id="rId22"/>
              </p:custDataLst>
            </p:nvPr>
          </p:nvSpPr>
          <p:spPr>
            <a:xfrm>
              <a:off x="3751672" y="502872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0" y="0"/>
                  </a:moveTo>
                  <a:lnTo>
                    <a:pt x="1643885" y="0"/>
                  </a:lnTo>
                  <a:lnTo>
                    <a:pt x="1643885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-58239" r="-13893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>
              <p:custDataLst>
                <p:tags r:id="rId23"/>
              </p:custDataLst>
            </p:nvPr>
          </p:nvSpPr>
          <p:spPr>
            <a:xfrm>
              <a:off x="2354535" y="502872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0" y="0"/>
                  </a:moveTo>
                  <a:lnTo>
                    <a:pt x="1643885" y="0"/>
                  </a:lnTo>
                  <a:lnTo>
                    <a:pt x="1643885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-58239" r="-13893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Box 28"/>
            <p:cNvSpPr txBox="1"/>
            <p:nvPr>
              <p:custDataLst>
                <p:tags r:id="rId24"/>
              </p:custDataLst>
            </p:nvPr>
          </p:nvSpPr>
          <p:spPr>
            <a:xfrm>
              <a:off x="1056492" y="852417"/>
              <a:ext cx="7097487" cy="1983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35"/>
                </a:lnSpc>
              </a:pPr>
              <a:r>
                <a:rPr lang="en-US" sz="8880" dirty="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Demo </a:t>
              </a:r>
              <a:endParaRPr lang="zh-CN" altLang="en-US" sz="8880" dirty="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  <p:sp>
          <p:nvSpPr>
            <p:cNvPr id="29" name="Freeform 29"/>
            <p:cNvSpPr/>
            <p:nvPr>
              <p:custDataLst>
                <p:tags r:id="rId25"/>
              </p:custDataLst>
            </p:nvPr>
          </p:nvSpPr>
          <p:spPr>
            <a:xfrm>
              <a:off x="7489131" y="0"/>
              <a:ext cx="2168333" cy="1886450"/>
            </a:xfrm>
            <a:custGeom>
              <a:avLst/>
              <a:gdLst/>
              <a:ahLst/>
              <a:cxnLst/>
              <a:rect l="l" t="t" r="r" b="b"/>
              <a:pathLst>
                <a:path w="2168333" h="1886450">
                  <a:moveTo>
                    <a:pt x="0" y="0"/>
                  </a:moveTo>
                  <a:lnTo>
                    <a:pt x="2168333" y="0"/>
                  </a:lnTo>
                  <a:lnTo>
                    <a:pt x="2168333" y="1886450"/>
                  </a:lnTo>
                  <a:lnTo>
                    <a:pt x="0" y="1886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7979952" y="502872"/>
              <a:ext cx="1211331" cy="819743"/>
              <a:chOff x="0" y="0"/>
              <a:chExt cx="1201072" cy="812800"/>
            </a:xfrm>
          </p:grpSpPr>
          <p:sp>
            <p:nvSpPr>
              <p:cNvPr id="31" name="Freeform 31"/>
              <p:cNvSpPr/>
              <p:nvPr>
                <p:custDataLst>
                  <p:tags r:id="rId27"/>
                </p:custDataLst>
              </p:nvPr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>
              <p:custDataLst>
                <p:tags r:id="rId26"/>
              </p:custDataLst>
            </p:nvPr>
          </p:nvSpPr>
          <p:spPr>
            <a:xfrm>
              <a:off x="7813455" y="338343"/>
              <a:ext cx="1519686" cy="110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5"/>
                </a:lnSpc>
              </a:pPr>
              <a:r>
                <a:rPr lang="en-US" sz="492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03</a:t>
              </a:r>
            </a:p>
          </p:txBody>
        </p:sp>
      </p:grpSp>
      <p:grpSp>
        <p:nvGrpSpPr>
          <p:cNvPr id="34" name="Group 34"/>
          <p:cNvGrpSpPr/>
          <p:nvPr>
            <p:custDataLst>
              <p:tags r:id="rId2"/>
            </p:custDataLst>
          </p:nvPr>
        </p:nvGrpSpPr>
        <p:grpSpPr>
          <a:xfrm>
            <a:off x="10365838" y="772475"/>
            <a:ext cx="7243098" cy="3095151"/>
            <a:chOff x="0" y="0"/>
            <a:chExt cx="9657464" cy="4126867"/>
          </a:xfrm>
        </p:grpSpPr>
        <p:sp>
          <p:nvSpPr>
            <p:cNvPr id="35" name="Freeform 35"/>
            <p:cNvSpPr/>
            <p:nvPr>
              <p:custDataLst>
                <p:tags r:id="rId12"/>
              </p:custDataLst>
            </p:nvPr>
          </p:nvSpPr>
          <p:spPr>
            <a:xfrm>
              <a:off x="5148809" y="502872"/>
              <a:ext cx="4042474" cy="3623995"/>
            </a:xfrm>
            <a:custGeom>
              <a:avLst/>
              <a:gdLst/>
              <a:ahLst/>
              <a:cxnLst/>
              <a:rect l="l" t="t" r="r" b="b"/>
              <a:pathLst>
                <a:path w="4042474" h="3623995">
                  <a:moveTo>
                    <a:pt x="0" y="0"/>
                  </a:moveTo>
                  <a:lnTo>
                    <a:pt x="4042474" y="0"/>
                  </a:lnTo>
                  <a:lnTo>
                    <a:pt x="4042474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-208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>
              <p:custDataLst>
                <p:tags r:id="rId13"/>
              </p:custDataLst>
            </p:nvPr>
          </p:nvSpPr>
          <p:spPr>
            <a:xfrm>
              <a:off x="0" y="502872"/>
              <a:ext cx="2601283" cy="3623995"/>
            </a:xfrm>
            <a:custGeom>
              <a:avLst/>
              <a:gdLst/>
              <a:ahLst/>
              <a:cxnLst/>
              <a:rect l="l" t="t" r="r" b="b"/>
              <a:pathLst>
                <a:path w="2601283" h="3623995">
                  <a:moveTo>
                    <a:pt x="0" y="0"/>
                  </a:moveTo>
                  <a:lnTo>
                    <a:pt x="2601283" y="0"/>
                  </a:lnTo>
                  <a:lnTo>
                    <a:pt x="2601283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r="-8780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>
              <p:custDataLst>
                <p:tags r:id="rId14"/>
              </p:custDataLst>
            </p:nvPr>
          </p:nvSpPr>
          <p:spPr>
            <a:xfrm>
              <a:off x="3751672" y="502872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0" y="0"/>
                  </a:moveTo>
                  <a:lnTo>
                    <a:pt x="1643885" y="0"/>
                  </a:lnTo>
                  <a:lnTo>
                    <a:pt x="1643885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-58239" r="-13893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>
              <p:custDataLst>
                <p:tags r:id="rId15"/>
              </p:custDataLst>
            </p:nvPr>
          </p:nvSpPr>
          <p:spPr>
            <a:xfrm>
              <a:off x="2354535" y="502872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0" y="0"/>
                  </a:moveTo>
                  <a:lnTo>
                    <a:pt x="1643885" y="0"/>
                  </a:lnTo>
                  <a:lnTo>
                    <a:pt x="1643885" y="3623994"/>
                  </a:lnTo>
                  <a:lnTo>
                    <a:pt x="0" y="36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-58239" r="-13893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9"/>
            <p:cNvSpPr/>
            <p:nvPr>
              <p:custDataLst>
                <p:tags r:id="rId16"/>
              </p:custDataLst>
            </p:nvPr>
          </p:nvSpPr>
          <p:spPr>
            <a:xfrm>
              <a:off x="7489131" y="0"/>
              <a:ext cx="2168333" cy="1886450"/>
            </a:xfrm>
            <a:custGeom>
              <a:avLst/>
              <a:gdLst/>
              <a:ahLst/>
              <a:cxnLst/>
              <a:rect l="l" t="t" r="r" b="b"/>
              <a:pathLst>
                <a:path w="2168333" h="1886450">
                  <a:moveTo>
                    <a:pt x="0" y="0"/>
                  </a:moveTo>
                  <a:lnTo>
                    <a:pt x="2168333" y="0"/>
                  </a:lnTo>
                  <a:lnTo>
                    <a:pt x="2168333" y="1886450"/>
                  </a:lnTo>
                  <a:lnTo>
                    <a:pt x="0" y="1886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7979952" y="502872"/>
              <a:ext cx="1211331" cy="819743"/>
              <a:chOff x="0" y="0"/>
              <a:chExt cx="1201072" cy="812800"/>
            </a:xfrm>
          </p:grpSpPr>
          <p:sp>
            <p:nvSpPr>
              <p:cNvPr id="41" name="Freeform 41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7836" tIns="57836" rIns="57836" bIns="57836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>
              <p:custDataLst>
                <p:tags r:id="rId17"/>
              </p:custDataLst>
            </p:nvPr>
          </p:nvSpPr>
          <p:spPr>
            <a:xfrm>
              <a:off x="7813455" y="338343"/>
              <a:ext cx="1519686" cy="110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5"/>
                </a:lnSpc>
              </a:pPr>
              <a:r>
                <a:rPr lang="en-US" sz="492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01</a:t>
              </a:r>
            </a:p>
          </p:txBody>
        </p:sp>
        <p:sp>
          <p:nvSpPr>
            <p:cNvPr id="44" name="TextBox 44"/>
            <p:cNvSpPr txBox="1"/>
            <p:nvPr>
              <p:custDataLst>
                <p:tags r:id="rId18"/>
              </p:custDataLst>
            </p:nvPr>
          </p:nvSpPr>
          <p:spPr>
            <a:xfrm>
              <a:off x="273944" y="1361040"/>
              <a:ext cx="8998967" cy="1354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MY" altLang="zh-CN" sz="6600" b="1" dirty="0"/>
                <a:t>Team Introduction</a:t>
              </a:r>
            </a:p>
          </p:txBody>
        </p:sp>
      </p:grpSp>
      <p:grpSp>
        <p:nvGrpSpPr>
          <p:cNvPr id="48" name="Group 48"/>
          <p:cNvGrpSpPr/>
          <p:nvPr>
            <p:custDataLst>
              <p:tags r:id="rId3"/>
            </p:custDataLst>
          </p:nvPr>
        </p:nvGrpSpPr>
        <p:grpSpPr>
          <a:xfrm>
            <a:off x="3470247" y="3314690"/>
            <a:ext cx="10151192" cy="3723254"/>
            <a:chOff x="-1588433" y="0"/>
            <a:chExt cx="13534922" cy="4964338"/>
          </a:xfrm>
        </p:grpSpPr>
        <p:sp>
          <p:nvSpPr>
            <p:cNvPr id="49" name="Freeform 49"/>
            <p:cNvSpPr/>
            <p:nvPr>
              <p:custDataLst>
                <p:tags r:id="rId4"/>
              </p:custDataLst>
            </p:nvPr>
          </p:nvSpPr>
          <p:spPr>
            <a:xfrm flipH="1">
              <a:off x="561359" y="570557"/>
              <a:ext cx="4042474" cy="3623995"/>
            </a:xfrm>
            <a:custGeom>
              <a:avLst/>
              <a:gdLst/>
              <a:ahLst/>
              <a:cxnLst/>
              <a:rect l="l" t="t" r="r" b="b"/>
              <a:pathLst>
                <a:path w="4042474" h="3623995">
                  <a:moveTo>
                    <a:pt x="4042474" y="0"/>
                  </a:moveTo>
                  <a:lnTo>
                    <a:pt x="0" y="0"/>
                  </a:lnTo>
                  <a:lnTo>
                    <a:pt x="0" y="3623995"/>
                  </a:lnTo>
                  <a:lnTo>
                    <a:pt x="4042474" y="3623995"/>
                  </a:lnTo>
                  <a:lnTo>
                    <a:pt x="4042474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-208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>
              <p:custDataLst>
                <p:tags r:id="rId5"/>
              </p:custDataLst>
            </p:nvPr>
          </p:nvSpPr>
          <p:spPr>
            <a:xfrm flipH="1">
              <a:off x="7151359" y="570557"/>
              <a:ext cx="2601283" cy="3623995"/>
            </a:xfrm>
            <a:custGeom>
              <a:avLst/>
              <a:gdLst/>
              <a:ahLst/>
              <a:cxnLst/>
              <a:rect l="l" t="t" r="r" b="b"/>
              <a:pathLst>
                <a:path w="2601283" h="3623995">
                  <a:moveTo>
                    <a:pt x="2601283" y="0"/>
                  </a:moveTo>
                  <a:lnTo>
                    <a:pt x="0" y="0"/>
                  </a:lnTo>
                  <a:lnTo>
                    <a:pt x="0" y="3623995"/>
                  </a:lnTo>
                  <a:lnTo>
                    <a:pt x="2601283" y="3623995"/>
                  </a:lnTo>
                  <a:lnTo>
                    <a:pt x="2601283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r="-8780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>
              <p:custDataLst>
                <p:tags r:id="rId6"/>
              </p:custDataLst>
            </p:nvPr>
          </p:nvSpPr>
          <p:spPr>
            <a:xfrm flipH="1">
              <a:off x="5754222" y="570557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1643885" y="0"/>
                  </a:moveTo>
                  <a:lnTo>
                    <a:pt x="0" y="0"/>
                  </a:lnTo>
                  <a:lnTo>
                    <a:pt x="0" y="3623995"/>
                  </a:lnTo>
                  <a:lnTo>
                    <a:pt x="1643885" y="3623995"/>
                  </a:lnTo>
                  <a:lnTo>
                    <a:pt x="1643885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-58239" r="-13893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52"/>
            <p:cNvSpPr/>
            <p:nvPr>
              <p:custDataLst>
                <p:tags r:id="rId7"/>
              </p:custDataLst>
            </p:nvPr>
          </p:nvSpPr>
          <p:spPr>
            <a:xfrm flipH="1">
              <a:off x="4357085" y="570557"/>
              <a:ext cx="1643885" cy="3623995"/>
            </a:xfrm>
            <a:custGeom>
              <a:avLst/>
              <a:gdLst/>
              <a:ahLst/>
              <a:cxnLst/>
              <a:rect l="l" t="t" r="r" b="b"/>
              <a:pathLst>
                <a:path w="1643885" h="3623995">
                  <a:moveTo>
                    <a:pt x="1643885" y="0"/>
                  </a:moveTo>
                  <a:lnTo>
                    <a:pt x="0" y="0"/>
                  </a:lnTo>
                  <a:lnTo>
                    <a:pt x="0" y="3623995"/>
                  </a:lnTo>
                  <a:lnTo>
                    <a:pt x="1643885" y="3623995"/>
                  </a:lnTo>
                  <a:lnTo>
                    <a:pt x="1643885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-58239" r="-13893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TextBox 53"/>
            <p:cNvSpPr txBox="1"/>
            <p:nvPr>
              <p:custDataLst>
                <p:tags r:id="rId8"/>
              </p:custDataLst>
            </p:nvPr>
          </p:nvSpPr>
          <p:spPr>
            <a:xfrm>
              <a:off x="-1588433" y="889548"/>
              <a:ext cx="13534922" cy="40747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435"/>
                </a:lnSpc>
              </a:pPr>
              <a:r>
                <a:rPr lang="en-MY" altLang="zh-CN" sz="6600" b="1" dirty="0"/>
                <a:t>Project Overview</a:t>
              </a:r>
            </a:p>
            <a:p>
              <a:pPr algn="ctr">
                <a:lnSpc>
                  <a:spcPts val="12435"/>
                </a:lnSpc>
              </a:pPr>
              <a:endParaRPr lang="zh-CN" altLang="en-US" sz="8880" dirty="0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  <p:sp>
          <p:nvSpPr>
            <p:cNvPr id="54" name="Freeform 54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2168333" cy="1886450"/>
            </a:xfrm>
            <a:custGeom>
              <a:avLst/>
              <a:gdLst/>
              <a:ahLst/>
              <a:cxnLst/>
              <a:rect l="l" t="t" r="r" b="b"/>
              <a:pathLst>
                <a:path w="2168333" h="1886450">
                  <a:moveTo>
                    <a:pt x="0" y="0"/>
                  </a:moveTo>
                  <a:lnTo>
                    <a:pt x="2168333" y="0"/>
                  </a:lnTo>
                  <a:lnTo>
                    <a:pt x="2168333" y="1886450"/>
                  </a:lnTo>
                  <a:lnTo>
                    <a:pt x="0" y="1886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5" name="Group 55"/>
            <p:cNvGrpSpPr/>
            <p:nvPr/>
          </p:nvGrpSpPr>
          <p:grpSpPr>
            <a:xfrm>
              <a:off x="490821" y="502872"/>
              <a:ext cx="1211331" cy="819743"/>
              <a:chOff x="0" y="0"/>
              <a:chExt cx="1201072" cy="812800"/>
            </a:xfrm>
          </p:grpSpPr>
          <p:sp>
            <p:nvSpPr>
              <p:cNvPr id="56" name="Freeform 56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>
              <p:custDataLst>
                <p:tags r:id="rId10"/>
              </p:custDataLst>
            </p:nvPr>
          </p:nvSpPr>
          <p:spPr>
            <a:xfrm>
              <a:off x="324323" y="338343"/>
              <a:ext cx="1519686" cy="110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5"/>
                </a:lnSpc>
              </a:pPr>
              <a:r>
                <a:rPr lang="en-US" sz="492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02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816219" y="572660"/>
            <a:ext cx="6943035" cy="2409690"/>
            <a:chOff x="-158948" y="18627"/>
            <a:chExt cx="5528963" cy="4557634"/>
          </a:xfrm>
        </p:grpSpPr>
        <p:sp>
          <p:nvSpPr>
            <p:cNvPr id="60" name="Freeform 60"/>
            <p:cNvSpPr/>
            <p:nvPr/>
          </p:nvSpPr>
          <p:spPr>
            <a:xfrm>
              <a:off x="1453727" y="18627"/>
              <a:ext cx="2303614" cy="3456757"/>
            </a:xfrm>
            <a:custGeom>
              <a:avLst/>
              <a:gdLst/>
              <a:ahLst/>
              <a:cxnLst/>
              <a:rect l="l" t="t" r="r" b="b"/>
              <a:pathLst>
                <a:path w="1684384" h="3456757">
                  <a:moveTo>
                    <a:pt x="0" y="0"/>
                  </a:moveTo>
                  <a:lnTo>
                    <a:pt x="1684384" y="0"/>
                  </a:lnTo>
                  <a:lnTo>
                    <a:pt x="1684384" y="3456757"/>
                  </a:lnTo>
                  <a:lnTo>
                    <a:pt x="0" y="3456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-158948" y="473636"/>
              <a:ext cx="5528963" cy="4102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35"/>
                </a:lnSpc>
              </a:pPr>
              <a:r>
                <a:rPr lang="en-MY" altLang="zh-CN" sz="6600" b="1" dirty="0"/>
                <a:t>Table</a:t>
              </a:r>
            </a:p>
            <a:p>
              <a:pPr algn="ctr">
                <a:lnSpc>
                  <a:spcPts val="8835"/>
                </a:lnSpc>
              </a:pPr>
              <a:endParaRPr lang="en-US" sz="6310" dirty="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762000" y="275590"/>
            <a:ext cx="2467610" cy="94792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C</a:t>
            </a: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O</a:t>
            </a: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N</a:t>
            </a: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T</a:t>
            </a: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E</a:t>
            </a: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N</a:t>
            </a:r>
          </a:p>
          <a:p>
            <a:pPr algn="ctr">
              <a:lnSpc>
                <a:spcPct val="200000"/>
              </a:lnSpc>
            </a:pPr>
            <a:r>
              <a:rPr lang="en-US" sz="4400" b="1">
                <a:solidFill>
                  <a:srgbClr val="EEEEEF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1225" y="1456838"/>
            <a:ext cx="19210449" cy="8830162"/>
            <a:chOff x="0" y="0"/>
            <a:chExt cx="25613932" cy="1177354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71450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1727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4904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 dirty="0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808081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801257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94434"/>
              <a:ext cx="25613932" cy="197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70"/>
                </a:lnSpc>
              </a:pPr>
              <a:r>
                <a:rPr lang="en-US" sz="8910" b="1">
                  <a:solidFill>
                    <a:srgbClr val="A6A6A6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ONE    PART ONE    PART ONE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01264" y="2604026"/>
            <a:ext cx="11885472" cy="5078947"/>
            <a:chOff x="0" y="0"/>
            <a:chExt cx="15847296" cy="6771930"/>
          </a:xfrm>
        </p:grpSpPr>
        <p:sp>
          <p:nvSpPr>
            <p:cNvPr id="10" name="Freeform 10"/>
            <p:cNvSpPr/>
            <p:nvPr/>
          </p:nvSpPr>
          <p:spPr>
            <a:xfrm>
              <a:off x="8448875" y="825181"/>
              <a:ext cx="6633447" cy="5946749"/>
            </a:xfrm>
            <a:custGeom>
              <a:avLst/>
              <a:gdLst/>
              <a:ahLst/>
              <a:cxnLst/>
              <a:rect l="l" t="t" r="r" b="b"/>
              <a:pathLst>
                <a:path w="6633447" h="5946749">
                  <a:moveTo>
                    <a:pt x="0" y="0"/>
                  </a:moveTo>
                  <a:lnTo>
                    <a:pt x="6633447" y="0"/>
                  </a:lnTo>
                  <a:lnTo>
                    <a:pt x="6633447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084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825181"/>
              <a:ext cx="4268543" cy="5946749"/>
            </a:xfrm>
            <a:custGeom>
              <a:avLst/>
              <a:gdLst/>
              <a:ahLst/>
              <a:cxnLst/>
              <a:rect l="l" t="t" r="r" b="b"/>
              <a:pathLst>
                <a:path w="4268543" h="5946749">
                  <a:moveTo>
                    <a:pt x="0" y="0"/>
                  </a:moveTo>
                  <a:lnTo>
                    <a:pt x="4268543" y="0"/>
                  </a:lnTo>
                  <a:lnTo>
                    <a:pt x="426854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780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156260" y="825181"/>
              <a:ext cx="2697513" cy="5946749"/>
            </a:xfrm>
            <a:custGeom>
              <a:avLst/>
              <a:gdLst/>
              <a:ahLst/>
              <a:cxnLst/>
              <a:rect l="l" t="t" r="r" b="b"/>
              <a:pathLst>
                <a:path w="2697513" h="5946749">
                  <a:moveTo>
                    <a:pt x="0" y="0"/>
                  </a:moveTo>
                  <a:lnTo>
                    <a:pt x="2697513" y="0"/>
                  </a:lnTo>
                  <a:lnTo>
                    <a:pt x="269751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863645" y="825181"/>
              <a:ext cx="2697513" cy="5946749"/>
            </a:xfrm>
            <a:custGeom>
              <a:avLst/>
              <a:gdLst/>
              <a:ahLst/>
              <a:cxnLst/>
              <a:rect l="l" t="t" r="r" b="b"/>
              <a:pathLst>
                <a:path w="2697513" h="5946749">
                  <a:moveTo>
                    <a:pt x="0" y="0"/>
                  </a:moveTo>
                  <a:lnTo>
                    <a:pt x="2697513" y="0"/>
                  </a:lnTo>
                  <a:lnTo>
                    <a:pt x="2697513" y="5946749"/>
                  </a:lnTo>
                  <a:lnTo>
                    <a:pt x="0" y="59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289197" y="0"/>
              <a:ext cx="3558099" cy="3095546"/>
            </a:xfrm>
            <a:custGeom>
              <a:avLst/>
              <a:gdLst/>
              <a:ahLst/>
              <a:cxnLst/>
              <a:rect l="l" t="t" r="r" b="b"/>
              <a:pathLst>
                <a:path w="3558099" h="3095546">
                  <a:moveTo>
                    <a:pt x="0" y="0"/>
                  </a:moveTo>
                  <a:lnTo>
                    <a:pt x="3558099" y="0"/>
                  </a:lnTo>
                  <a:lnTo>
                    <a:pt x="3558099" y="3095546"/>
                  </a:lnTo>
                  <a:lnTo>
                    <a:pt x="0" y="3095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3094603" y="825181"/>
              <a:ext cx="1987719" cy="1345147"/>
              <a:chOff x="0" y="0"/>
              <a:chExt cx="1201072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7836" tIns="57836" rIns="57836" bIns="57836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821391" y="565205"/>
              <a:ext cx="2493710" cy="1803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15"/>
                </a:lnSpc>
              </a:pPr>
              <a:r>
                <a:rPr lang="en-US" sz="808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33639" y="1409981"/>
              <a:ext cx="11646531" cy="3260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00"/>
                </a:lnSpc>
              </a:pPr>
              <a:r>
                <a:rPr lang="en-US" sz="14570" dirty="0">
                  <a:solidFill>
                    <a:srgbClr val="FFFFFF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Team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21" name="Group 21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373617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</a:pPr>
              <a:r>
                <a:rPr lang="en-US" sz="2225" b="1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工作概述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857683" y="2746851"/>
            <a:ext cx="1094835" cy="1128696"/>
          </a:xfrm>
          <a:custGeom>
            <a:avLst/>
            <a:gdLst/>
            <a:ahLst/>
            <a:cxnLst/>
            <a:rect l="l" t="t" r="r" b="b"/>
            <a:pathLst>
              <a:path w="1094835" h="1128696">
                <a:moveTo>
                  <a:pt x="0" y="0"/>
                </a:moveTo>
                <a:lnTo>
                  <a:pt x="1094835" y="0"/>
                </a:lnTo>
                <a:lnTo>
                  <a:pt x="1094835" y="1128696"/>
                </a:lnTo>
                <a:lnTo>
                  <a:pt x="0" y="1128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3"/>
          <p:cNvSpPr/>
          <p:nvPr/>
        </p:nvSpPr>
        <p:spPr>
          <a:xfrm>
            <a:off x="13723717" y="6600205"/>
            <a:ext cx="3179011" cy="3686795"/>
          </a:xfrm>
          <a:custGeom>
            <a:avLst/>
            <a:gdLst/>
            <a:ahLst/>
            <a:cxnLst/>
            <a:rect l="l" t="t" r="r" b="b"/>
            <a:pathLst>
              <a:path w="3179011" h="3686795">
                <a:moveTo>
                  <a:pt x="0" y="0"/>
                </a:moveTo>
                <a:lnTo>
                  <a:pt x="3179012" y="0"/>
                </a:lnTo>
                <a:lnTo>
                  <a:pt x="3179012" y="3686795"/>
                </a:lnTo>
                <a:lnTo>
                  <a:pt x="0" y="3686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3047" y="773151"/>
            <a:ext cx="19963176" cy="10163071"/>
            <a:chOff x="0" y="0"/>
            <a:chExt cx="26617568" cy="13550762"/>
          </a:xfrm>
        </p:grpSpPr>
        <p:sp>
          <p:nvSpPr>
            <p:cNvPr id="3" name="Freeform 3"/>
            <p:cNvSpPr/>
            <p:nvPr/>
          </p:nvSpPr>
          <p:spPr>
            <a:xfrm>
              <a:off x="13045162" y="21787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6" name="Group 6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373617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</a:pPr>
              <a:r>
                <a:rPr lang="en-US" sz="2225" b="1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工作概述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0615" y="1943735"/>
            <a:ext cx="15895320" cy="7362825"/>
            <a:chOff x="0" y="0"/>
            <a:chExt cx="15458323" cy="9817453"/>
          </a:xfrm>
        </p:grpSpPr>
        <p:sp>
          <p:nvSpPr>
            <p:cNvPr id="18" name="Freeform 18"/>
            <p:cNvSpPr/>
            <p:nvPr/>
          </p:nvSpPr>
          <p:spPr>
            <a:xfrm>
              <a:off x="0" y="6357161"/>
              <a:ext cx="4375535" cy="1489882"/>
            </a:xfrm>
            <a:custGeom>
              <a:avLst/>
              <a:gdLst/>
              <a:ahLst/>
              <a:cxnLst/>
              <a:rect l="l" t="t" r="r" b="b"/>
              <a:pathLst>
                <a:path w="4375535" h="1489882">
                  <a:moveTo>
                    <a:pt x="0" y="0"/>
                  </a:moveTo>
                  <a:lnTo>
                    <a:pt x="4375535" y="0"/>
                  </a:lnTo>
                  <a:lnTo>
                    <a:pt x="4375535" y="1489883"/>
                  </a:lnTo>
                  <a:lnTo>
                    <a:pt x="0" y="1489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67217" r="-29659" b="-58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4013995" y="6155367"/>
              <a:ext cx="4167072" cy="1691676"/>
            </a:xfrm>
            <a:custGeom>
              <a:avLst/>
              <a:gdLst/>
              <a:ahLst/>
              <a:cxnLst/>
              <a:rect l="l" t="t" r="r" b="b"/>
              <a:pathLst>
                <a:path w="4167072" h="1691676">
                  <a:moveTo>
                    <a:pt x="0" y="0"/>
                  </a:moveTo>
                  <a:lnTo>
                    <a:pt x="4167071" y="0"/>
                  </a:lnTo>
                  <a:lnTo>
                    <a:pt x="4167071" y="1691677"/>
                  </a:lnTo>
                  <a:lnTo>
                    <a:pt x="0" y="1691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839" t="-47270" r="-16306" b="-515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708257" y="6256264"/>
              <a:ext cx="4138735" cy="1590779"/>
            </a:xfrm>
            <a:custGeom>
              <a:avLst/>
              <a:gdLst/>
              <a:ahLst/>
              <a:cxnLst/>
              <a:rect l="l" t="t" r="r" b="b"/>
              <a:pathLst>
                <a:path w="4138735" h="1590779">
                  <a:moveTo>
                    <a:pt x="0" y="0"/>
                  </a:moveTo>
                  <a:lnTo>
                    <a:pt x="4138735" y="0"/>
                  </a:lnTo>
                  <a:lnTo>
                    <a:pt x="4138735" y="1590780"/>
                  </a:lnTo>
                  <a:lnTo>
                    <a:pt x="0" y="1590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975" t="-56611" r="-17102" b="-5477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402520" y="6323529"/>
              <a:ext cx="4055803" cy="1523515"/>
            </a:xfrm>
            <a:custGeom>
              <a:avLst/>
              <a:gdLst/>
              <a:ahLst/>
              <a:cxnLst/>
              <a:rect l="l" t="t" r="r" b="b"/>
              <a:pathLst>
                <a:path w="4055803" h="1523515">
                  <a:moveTo>
                    <a:pt x="0" y="0"/>
                  </a:moveTo>
                  <a:lnTo>
                    <a:pt x="4055803" y="0"/>
                  </a:lnTo>
                  <a:lnTo>
                    <a:pt x="4055803" y="1523515"/>
                  </a:lnTo>
                  <a:lnTo>
                    <a:pt x="0" y="1523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1" t="-63526" b="-571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4915318"/>
              <a:ext cx="4375535" cy="1489882"/>
            </a:xfrm>
            <a:custGeom>
              <a:avLst/>
              <a:gdLst/>
              <a:ahLst/>
              <a:cxnLst/>
              <a:rect l="l" t="t" r="r" b="b"/>
              <a:pathLst>
                <a:path w="4375535" h="1489882">
                  <a:moveTo>
                    <a:pt x="0" y="0"/>
                  </a:moveTo>
                  <a:lnTo>
                    <a:pt x="4375535" y="0"/>
                  </a:lnTo>
                  <a:lnTo>
                    <a:pt x="4375535" y="1489883"/>
                  </a:lnTo>
                  <a:lnTo>
                    <a:pt x="0" y="1489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67217" r="-29659" b="-58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4013995" y="4713524"/>
              <a:ext cx="4167072" cy="1691676"/>
            </a:xfrm>
            <a:custGeom>
              <a:avLst/>
              <a:gdLst/>
              <a:ahLst/>
              <a:cxnLst/>
              <a:rect l="l" t="t" r="r" b="b"/>
              <a:pathLst>
                <a:path w="4167072" h="1691676">
                  <a:moveTo>
                    <a:pt x="0" y="0"/>
                  </a:moveTo>
                  <a:lnTo>
                    <a:pt x="4167071" y="0"/>
                  </a:lnTo>
                  <a:lnTo>
                    <a:pt x="4167071" y="1691677"/>
                  </a:lnTo>
                  <a:lnTo>
                    <a:pt x="0" y="1691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839" t="-47270" r="-16306" b="-515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7708257" y="4814421"/>
              <a:ext cx="4138735" cy="1590779"/>
            </a:xfrm>
            <a:custGeom>
              <a:avLst/>
              <a:gdLst/>
              <a:ahLst/>
              <a:cxnLst/>
              <a:rect l="l" t="t" r="r" b="b"/>
              <a:pathLst>
                <a:path w="4138735" h="1590779">
                  <a:moveTo>
                    <a:pt x="0" y="0"/>
                  </a:moveTo>
                  <a:lnTo>
                    <a:pt x="4138735" y="0"/>
                  </a:lnTo>
                  <a:lnTo>
                    <a:pt x="4138735" y="1590780"/>
                  </a:lnTo>
                  <a:lnTo>
                    <a:pt x="0" y="1590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975" t="-56611" r="-17102" b="-5477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1402520" y="4881686"/>
              <a:ext cx="4055803" cy="1523515"/>
            </a:xfrm>
            <a:custGeom>
              <a:avLst/>
              <a:gdLst/>
              <a:ahLst/>
              <a:cxnLst/>
              <a:rect l="l" t="t" r="r" b="b"/>
              <a:pathLst>
                <a:path w="4055803" h="1523515">
                  <a:moveTo>
                    <a:pt x="0" y="0"/>
                  </a:moveTo>
                  <a:lnTo>
                    <a:pt x="4055803" y="0"/>
                  </a:lnTo>
                  <a:lnTo>
                    <a:pt x="4055803" y="1523515"/>
                  </a:lnTo>
                  <a:lnTo>
                    <a:pt x="0" y="1523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1" t="-63526" b="-571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3506108"/>
              <a:ext cx="4375535" cy="1489882"/>
            </a:xfrm>
            <a:custGeom>
              <a:avLst/>
              <a:gdLst/>
              <a:ahLst/>
              <a:cxnLst/>
              <a:rect l="l" t="t" r="r" b="b"/>
              <a:pathLst>
                <a:path w="4375535" h="1489882">
                  <a:moveTo>
                    <a:pt x="0" y="0"/>
                  </a:moveTo>
                  <a:lnTo>
                    <a:pt x="4375535" y="0"/>
                  </a:lnTo>
                  <a:lnTo>
                    <a:pt x="4375535" y="1489882"/>
                  </a:lnTo>
                  <a:lnTo>
                    <a:pt x="0" y="148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67217" r="-29659" b="-58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4013995" y="3304314"/>
              <a:ext cx="4167072" cy="1691676"/>
            </a:xfrm>
            <a:custGeom>
              <a:avLst/>
              <a:gdLst/>
              <a:ahLst/>
              <a:cxnLst/>
              <a:rect l="l" t="t" r="r" b="b"/>
              <a:pathLst>
                <a:path w="4167072" h="1691676">
                  <a:moveTo>
                    <a:pt x="0" y="0"/>
                  </a:moveTo>
                  <a:lnTo>
                    <a:pt x="4167071" y="0"/>
                  </a:lnTo>
                  <a:lnTo>
                    <a:pt x="4167071" y="1691676"/>
                  </a:lnTo>
                  <a:lnTo>
                    <a:pt x="0" y="169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839" t="-47270" r="-16306" b="-515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7708257" y="3405211"/>
              <a:ext cx="4138735" cy="1590779"/>
            </a:xfrm>
            <a:custGeom>
              <a:avLst/>
              <a:gdLst/>
              <a:ahLst/>
              <a:cxnLst/>
              <a:rect l="l" t="t" r="r" b="b"/>
              <a:pathLst>
                <a:path w="4138735" h="1590779">
                  <a:moveTo>
                    <a:pt x="0" y="0"/>
                  </a:moveTo>
                  <a:lnTo>
                    <a:pt x="4138735" y="0"/>
                  </a:lnTo>
                  <a:lnTo>
                    <a:pt x="4138735" y="1590779"/>
                  </a:lnTo>
                  <a:lnTo>
                    <a:pt x="0" y="1590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975" t="-56611" r="-17102" b="-5477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1402520" y="3472476"/>
              <a:ext cx="4055803" cy="1523515"/>
            </a:xfrm>
            <a:custGeom>
              <a:avLst/>
              <a:gdLst/>
              <a:ahLst/>
              <a:cxnLst/>
              <a:rect l="l" t="t" r="r" b="b"/>
              <a:pathLst>
                <a:path w="4055803" h="1523515">
                  <a:moveTo>
                    <a:pt x="0" y="0"/>
                  </a:moveTo>
                  <a:lnTo>
                    <a:pt x="4055803" y="0"/>
                  </a:lnTo>
                  <a:lnTo>
                    <a:pt x="4055803" y="1523514"/>
                  </a:lnTo>
                  <a:lnTo>
                    <a:pt x="0" y="1523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1" t="-63526" b="-571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4375535" cy="2491344"/>
            </a:xfrm>
            <a:custGeom>
              <a:avLst/>
              <a:gdLst/>
              <a:ahLst/>
              <a:cxnLst/>
              <a:rect l="l" t="t" r="r" b="b"/>
              <a:pathLst>
                <a:path w="4375535" h="2491344">
                  <a:moveTo>
                    <a:pt x="0" y="0"/>
                  </a:moveTo>
                  <a:lnTo>
                    <a:pt x="4375535" y="0"/>
                  </a:lnTo>
                  <a:lnTo>
                    <a:pt x="4375535" y="2491344"/>
                  </a:lnTo>
                  <a:lnTo>
                    <a:pt x="0" y="2491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9659" b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013995" y="0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2" y="0"/>
                  </a:lnTo>
                  <a:lnTo>
                    <a:pt x="4055802" y="2491344"/>
                  </a:lnTo>
                  <a:lnTo>
                    <a:pt x="0" y="2491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0383" r="-19497" b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708257" y="0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3" y="0"/>
                  </a:lnTo>
                  <a:lnTo>
                    <a:pt x="4055803" y="2491344"/>
                  </a:lnTo>
                  <a:lnTo>
                    <a:pt x="0" y="2491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0383" r="-19497" b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1402520" y="0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3" y="0"/>
                  </a:lnTo>
                  <a:lnTo>
                    <a:pt x="4055803" y="2491344"/>
                  </a:lnTo>
                  <a:lnTo>
                    <a:pt x="0" y="2491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1" b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7326108"/>
              <a:ext cx="4375535" cy="2491344"/>
            </a:xfrm>
            <a:custGeom>
              <a:avLst/>
              <a:gdLst/>
              <a:ahLst/>
              <a:cxnLst/>
              <a:rect l="l" t="t" r="r" b="b"/>
              <a:pathLst>
                <a:path w="4375535" h="2491344">
                  <a:moveTo>
                    <a:pt x="0" y="0"/>
                  </a:moveTo>
                  <a:lnTo>
                    <a:pt x="4375535" y="0"/>
                  </a:lnTo>
                  <a:lnTo>
                    <a:pt x="4375535" y="2491345"/>
                  </a:lnTo>
                  <a:lnTo>
                    <a:pt x="0" y="249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4976" r="-2965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4013995" y="7326108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2" y="0"/>
                  </a:lnTo>
                  <a:lnTo>
                    <a:pt x="4055802" y="2491345"/>
                  </a:lnTo>
                  <a:lnTo>
                    <a:pt x="0" y="249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7067" t="-34976" r="-2281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7708257" y="7326108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3" y="0"/>
                  </a:lnTo>
                  <a:lnTo>
                    <a:pt x="4055803" y="2491345"/>
                  </a:lnTo>
                  <a:lnTo>
                    <a:pt x="0" y="249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7067" t="-34976" r="-2281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1402520" y="7326108"/>
              <a:ext cx="4055803" cy="2491344"/>
            </a:xfrm>
            <a:custGeom>
              <a:avLst/>
              <a:gdLst/>
              <a:ahLst/>
              <a:cxnLst/>
              <a:rect l="l" t="t" r="r" b="b"/>
              <a:pathLst>
                <a:path w="4055803" h="2491344">
                  <a:moveTo>
                    <a:pt x="0" y="0"/>
                  </a:moveTo>
                  <a:lnTo>
                    <a:pt x="4055803" y="0"/>
                  </a:lnTo>
                  <a:lnTo>
                    <a:pt x="4055803" y="2491345"/>
                  </a:lnTo>
                  <a:lnTo>
                    <a:pt x="0" y="249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1" t="-3497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2255168"/>
              <a:ext cx="4375535" cy="1489882"/>
            </a:xfrm>
            <a:custGeom>
              <a:avLst/>
              <a:gdLst/>
              <a:ahLst/>
              <a:cxnLst/>
              <a:rect l="l" t="t" r="r" b="b"/>
              <a:pathLst>
                <a:path w="4375535" h="1489882">
                  <a:moveTo>
                    <a:pt x="0" y="0"/>
                  </a:moveTo>
                  <a:lnTo>
                    <a:pt x="4375535" y="0"/>
                  </a:lnTo>
                  <a:lnTo>
                    <a:pt x="4375535" y="1489882"/>
                  </a:lnTo>
                  <a:lnTo>
                    <a:pt x="0" y="148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67217" r="-29659" b="-58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4013995" y="2053374"/>
              <a:ext cx="4167072" cy="1691676"/>
            </a:xfrm>
            <a:custGeom>
              <a:avLst/>
              <a:gdLst/>
              <a:ahLst/>
              <a:cxnLst/>
              <a:rect l="l" t="t" r="r" b="b"/>
              <a:pathLst>
                <a:path w="4167072" h="1691676">
                  <a:moveTo>
                    <a:pt x="0" y="0"/>
                  </a:moveTo>
                  <a:lnTo>
                    <a:pt x="4167071" y="0"/>
                  </a:lnTo>
                  <a:lnTo>
                    <a:pt x="4167071" y="1691676"/>
                  </a:lnTo>
                  <a:lnTo>
                    <a:pt x="0" y="169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839" t="-47270" r="-16306" b="-515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7708257" y="2154271"/>
              <a:ext cx="4138735" cy="1590779"/>
            </a:xfrm>
            <a:custGeom>
              <a:avLst/>
              <a:gdLst/>
              <a:ahLst/>
              <a:cxnLst/>
              <a:rect l="l" t="t" r="r" b="b"/>
              <a:pathLst>
                <a:path w="4138735" h="1590779">
                  <a:moveTo>
                    <a:pt x="0" y="0"/>
                  </a:moveTo>
                  <a:lnTo>
                    <a:pt x="4138735" y="0"/>
                  </a:lnTo>
                  <a:lnTo>
                    <a:pt x="4138735" y="1590779"/>
                  </a:lnTo>
                  <a:lnTo>
                    <a:pt x="0" y="1590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975" t="-56611" r="-17102" b="-5477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402520" y="2221536"/>
              <a:ext cx="4055803" cy="1523515"/>
            </a:xfrm>
            <a:custGeom>
              <a:avLst/>
              <a:gdLst/>
              <a:ahLst/>
              <a:cxnLst/>
              <a:rect l="l" t="t" r="r" b="b"/>
              <a:pathLst>
                <a:path w="4055803" h="1523515">
                  <a:moveTo>
                    <a:pt x="0" y="0"/>
                  </a:moveTo>
                  <a:lnTo>
                    <a:pt x="4055803" y="0"/>
                  </a:lnTo>
                  <a:lnTo>
                    <a:pt x="4055803" y="1523514"/>
                  </a:lnTo>
                  <a:lnTo>
                    <a:pt x="0" y="1523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1" t="-63526" b="-571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840846" y="2723931"/>
            <a:ext cx="1416304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en-MY" altLang="zh-CN" sz="4400" b="1" dirty="0"/>
              <a:t>Team Introduction: High-Education Talent Wholesaler</a:t>
            </a:r>
          </a:p>
        </p:txBody>
      </p:sp>
      <p:sp>
        <p:nvSpPr>
          <p:cNvPr id="47" name="Freeform 47"/>
          <p:cNvSpPr/>
          <p:nvPr/>
        </p:nvSpPr>
        <p:spPr>
          <a:xfrm>
            <a:off x="14467160" y="2634399"/>
            <a:ext cx="907091" cy="938370"/>
          </a:xfrm>
          <a:custGeom>
            <a:avLst/>
            <a:gdLst/>
            <a:ahLst/>
            <a:cxnLst/>
            <a:rect l="l" t="t" r="r" b="b"/>
            <a:pathLst>
              <a:path w="907091" h="938370">
                <a:moveTo>
                  <a:pt x="0" y="0"/>
                </a:moveTo>
                <a:lnTo>
                  <a:pt x="907091" y="0"/>
                </a:lnTo>
                <a:lnTo>
                  <a:pt x="907091" y="938370"/>
                </a:lnTo>
                <a:lnTo>
                  <a:pt x="0" y="9383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9" name="TextBox 49"/>
          <p:cNvSpPr txBox="1"/>
          <p:nvPr/>
        </p:nvSpPr>
        <p:spPr>
          <a:xfrm>
            <a:off x="1892801" y="3494556"/>
            <a:ext cx="8399517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en-MY" altLang="zh-CN" sz="3600" b="1" dirty="0"/>
              <a:t>Planning:</a:t>
            </a:r>
            <a:r>
              <a:rPr lang="en-MY" altLang="zh-CN" sz="3600" dirty="0"/>
              <a:t> </a:t>
            </a:r>
          </a:p>
          <a:p>
            <a:pPr rtl="0"/>
            <a:r>
              <a:rPr lang="en-MY" altLang="zh-CN" sz="3600" dirty="0"/>
              <a:t>Liu </a:t>
            </a:r>
            <a:r>
              <a:rPr lang="en-MY" altLang="zh-CN" sz="3600" dirty="0" err="1"/>
              <a:t>Yonglin</a:t>
            </a:r>
            <a:r>
              <a:rPr lang="en-MY" altLang="zh-CN" sz="3600" dirty="0"/>
              <a:t> (Sun Yat-sen University)</a:t>
            </a:r>
          </a:p>
          <a:p>
            <a:pPr rtl="0"/>
            <a:r>
              <a:rPr lang="en-MY" altLang="zh-CN" sz="3600" b="1" dirty="0"/>
              <a:t>Programming:</a:t>
            </a:r>
            <a:r>
              <a:rPr lang="en-MY" altLang="zh-CN" sz="3600" dirty="0"/>
              <a:t> </a:t>
            </a:r>
          </a:p>
          <a:p>
            <a:pPr rtl="0"/>
            <a:r>
              <a:rPr lang="en-MY" altLang="zh-CN" sz="3600" dirty="0"/>
              <a:t>Feng Jiaqi (Taylor's University)</a:t>
            </a:r>
          </a:p>
          <a:p>
            <a:pPr rtl="0"/>
            <a:r>
              <a:rPr lang="en-MY" altLang="zh-CN" sz="3600" dirty="0"/>
              <a:t>Zhang </a:t>
            </a:r>
            <a:r>
              <a:rPr lang="en-MY" altLang="zh-CN" sz="3600" dirty="0" err="1"/>
              <a:t>Huilin</a:t>
            </a:r>
            <a:r>
              <a:rPr lang="en-MY" altLang="zh-CN" sz="3600" dirty="0"/>
              <a:t> (Guangxi University)</a:t>
            </a:r>
          </a:p>
          <a:p>
            <a:pPr rtl="0"/>
            <a:r>
              <a:rPr lang="en-MY" altLang="zh-CN" sz="3600" dirty="0"/>
              <a:t>Li </a:t>
            </a:r>
            <a:r>
              <a:rPr lang="en-MY" altLang="zh-CN" sz="3600" dirty="0" err="1"/>
              <a:t>Hongwen</a:t>
            </a:r>
            <a:r>
              <a:rPr lang="en-MY" altLang="zh-CN" sz="3600" dirty="0"/>
              <a:t> (Fujian </a:t>
            </a:r>
            <a:r>
              <a:rPr lang="en-MY" altLang="zh-CN" sz="3600" dirty="0" err="1"/>
              <a:t>Jiangxia</a:t>
            </a:r>
            <a:r>
              <a:rPr lang="en-MY" altLang="zh-CN" sz="3600" dirty="0"/>
              <a:t> University)</a:t>
            </a:r>
          </a:p>
          <a:p>
            <a:pPr rtl="0"/>
            <a:r>
              <a:rPr lang="en-MY" altLang="zh-CN" sz="3600" b="1" dirty="0"/>
              <a:t>Art:</a:t>
            </a:r>
            <a:r>
              <a:rPr lang="en-MY" altLang="zh-CN" sz="3600" dirty="0"/>
              <a:t> </a:t>
            </a:r>
          </a:p>
          <a:p>
            <a:pPr rtl="0"/>
            <a:r>
              <a:rPr lang="en-MY" altLang="zh-CN" sz="3600" dirty="0"/>
              <a:t>Yan Jintao (Tianjin Electronic Information Vocational Technology College)</a:t>
            </a:r>
          </a:p>
        </p:txBody>
      </p:sp>
      <p:pic>
        <p:nvPicPr>
          <p:cNvPr id="54" name="图片 53" descr="UI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9200" y="4914900"/>
            <a:ext cx="2294890" cy="220726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2375" y="4076700"/>
            <a:ext cx="1946910" cy="227647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5600" y="6591300"/>
            <a:ext cx="3787140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6294" y="1485860"/>
            <a:ext cx="20820588" cy="8801140"/>
            <a:chOff x="0" y="0"/>
            <a:chExt cx="27760785" cy="1173485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71450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 dirty="0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9466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833130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30382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831298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 dirty="0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832214"/>
              <a:ext cx="27760785" cy="190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0"/>
                </a:lnSpc>
              </a:pPr>
              <a:r>
                <a:rPr lang="en-US" sz="8525" b="1" dirty="0">
                  <a:solidFill>
                    <a:srgbClr val="FFFFFF">
                      <a:alpha val="35686"/>
                    </a:srgbClr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PART TWO    PART TWO    PART TWO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41419" y="2561827"/>
            <a:ext cx="12005160" cy="5163347"/>
            <a:chOff x="0" y="0"/>
            <a:chExt cx="16006881" cy="6884462"/>
          </a:xfrm>
        </p:grpSpPr>
        <p:sp>
          <p:nvSpPr>
            <p:cNvPr id="10" name="Freeform 10"/>
            <p:cNvSpPr/>
            <p:nvPr/>
          </p:nvSpPr>
          <p:spPr>
            <a:xfrm flipH="1">
              <a:off x="921351" y="936448"/>
              <a:ext cx="6634858" cy="5948014"/>
            </a:xfrm>
            <a:custGeom>
              <a:avLst/>
              <a:gdLst/>
              <a:ahLst/>
              <a:cxnLst/>
              <a:rect l="l" t="t" r="r" b="b"/>
              <a:pathLst>
                <a:path w="6634858" h="5948014">
                  <a:moveTo>
                    <a:pt x="6634859" y="0"/>
                  </a:moveTo>
                  <a:lnTo>
                    <a:pt x="0" y="0"/>
                  </a:lnTo>
                  <a:lnTo>
                    <a:pt x="0" y="5948014"/>
                  </a:lnTo>
                  <a:lnTo>
                    <a:pt x="6634859" y="5948014"/>
                  </a:lnTo>
                  <a:lnTo>
                    <a:pt x="663485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08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1737430" y="936448"/>
              <a:ext cx="4269451" cy="5948014"/>
            </a:xfrm>
            <a:custGeom>
              <a:avLst/>
              <a:gdLst/>
              <a:ahLst/>
              <a:cxnLst/>
              <a:rect l="l" t="t" r="r" b="b"/>
              <a:pathLst>
                <a:path w="4269451" h="5948014">
                  <a:moveTo>
                    <a:pt x="4269452" y="0"/>
                  </a:moveTo>
                  <a:lnTo>
                    <a:pt x="0" y="0"/>
                  </a:lnTo>
                  <a:lnTo>
                    <a:pt x="0" y="5948014"/>
                  </a:lnTo>
                  <a:lnTo>
                    <a:pt x="4269452" y="5948014"/>
                  </a:lnTo>
                  <a:lnTo>
                    <a:pt x="426945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780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9444329" y="936448"/>
              <a:ext cx="2698087" cy="5948014"/>
            </a:xfrm>
            <a:custGeom>
              <a:avLst/>
              <a:gdLst/>
              <a:ahLst/>
              <a:cxnLst/>
              <a:rect l="l" t="t" r="r" b="b"/>
              <a:pathLst>
                <a:path w="2698087" h="5948014">
                  <a:moveTo>
                    <a:pt x="2698087" y="0"/>
                  </a:moveTo>
                  <a:lnTo>
                    <a:pt x="0" y="0"/>
                  </a:lnTo>
                  <a:lnTo>
                    <a:pt x="0" y="5948014"/>
                  </a:lnTo>
                  <a:lnTo>
                    <a:pt x="2698087" y="5948014"/>
                  </a:lnTo>
                  <a:lnTo>
                    <a:pt x="269808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7151225" y="936448"/>
              <a:ext cx="2698087" cy="5948014"/>
            </a:xfrm>
            <a:custGeom>
              <a:avLst/>
              <a:gdLst/>
              <a:ahLst/>
              <a:cxnLst/>
              <a:rect l="l" t="t" r="r" b="b"/>
              <a:pathLst>
                <a:path w="2698087" h="5948014">
                  <a:moveTo>
                    <a:pt x="2698087" y="0"/>
                  </a:moveTo>
                  <a:lnTo>
                    <a:pt x="0" y="0"/>
                  </a:lnTo>
                  <a:lnTo>
                    <a:pt x="0" y="5948014"/>
                  </a:lnTo>
                  <a:lnTo>
                    <a:pt x="2698087" y="5948014"/>
                  </a:lnTo>
                  <a:lnTo>
                    <a:pt x="269808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8239" r="-1389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874698" y="2395760"/>
              <a:ext cx="11649007" cy="196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MY" altLang="zh-CN" sz="9600" b="1" dirty="0">
                  <a:effectLst/>
                </a:rPr>
                <a:t>Project Overview</a:t>
              </a:r>
              <a:endParaRPr lang="en-MY" altLang="zh-CN" sz="9600" dirty="0">
                <a:effectLst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558856" cy="3096205"/>
            </a:xfrm>
            <a:custGeom>
              <a:avLst/>
              <a:gdLst/>
              <a:ahLst/>
              <a:cxnLst/>
              <a:rect l="l" t="t" r="r" b="b"/>
              <a:pathLst>
                <a:path w="3558856" h="3096205">
                  <a:moveTo>
                    <a:pt x="0" y="0"/>
                  </a:moveTo>
                  <a:lnTo>
                    <a:pt x="3558856" y="0"/>
                  </a:lnTo>
                  <a:lnTo>
                    <a:pt x="3558856" y="3096205"/>
                  </a:lnTo>
                  <a:lnTo>
                    <a:pt x="0" y="3096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805577" y="825357"/>
              <a:ext cx="1988142" cy="1345433"/>
              <a:chOff x="0" y="0"/>
              <a:chExt cx="1201072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0107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201072" h="812800">
                    <a:moveTo>
                      <a:pt x="600536" y="0"/>
                    </a:moveTo>
                    <a:cubicBezTo>
                      <a:pt x="268869" y="0"/>
                      <a:pt x="0" y="181951"/>
                      <a:pt x="0" y="406400"/>
                    </a:cubicBezTo>
                    <a:cubicBezTo>
                      <a:pt x="0" y="630849"/>
                      <a:pt x="268869" y="812800"/>
                      <a:pt x="600536" y="812800"/>
                    </a:cubicBezTo>
                    <a:cubicBezTo>
                      <a:pt x="932202" y="812800"/>
                      <a:pt x="1201072" y="630849"/>
                      <a:pt x="1201072" y="406400"/>
                    </a:cubicBezTo>
                    <a:cubicBezTo>
                      <a:pt x="1201072" y="181951"/>
                      <a:pt x="932202" y="0"/>
                      <a:pt x="600536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12600" y="38100"/>
                <a:ext cx="975871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32307" y="565359"/>
              <a:ext cx="2494241" cy="1803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20"/>
                </a:lnSpc>
              </a:pPr>
              <a:r>
                <a:rPr lang="en-US" sz="8085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02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826132" y="2472707"/>
            <a:ext cx="1094835" cy="1128696"/>
          </a:xfrm>
          <a:custGeom>
            <a:avLst/>
            <a:gdLst/>
            <a:ahLst/>
            <a:cxnLst/>
            <a:rect l="l" t="t" r="r" b="b"/>
            <a:pathLst>
              <a:path w="1094835" h="1128696">
                <a:moveTo>
                  <a:pt x="0" y="0"/>
                </a:moveTo>
                <a:lnTo>
                  <a:pt x="1094836" y="0"/>
                </a:lnTo>
                <a:lnTo>
                  <a:pt x="1094836" y="1128696"/>
                </a:lnTo>
                <a:lnTo>
                  <a:pt x="0" y="1128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22" name="Group 22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chemeClr val="tx2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chemeClr val="tx2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4657560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2A62E1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工作亮点</a:t>
              </a:r>
            </a:p>
          </p:txBody>
        </p:sp>
      </p:grpSp>
      <p:sp>
        <p:nvSpPr>
          <p:cNvPr id="33" name="Freeform 33"/>
          <p:cNvSpPr/>
          <p:nvPr/>
        </p:nvSpPr>
        <p:spPr>
          <a:xfrm rot="-342926">
            <a:off x="1028700" y="5954471"/>
            <a:ext cx="3407310" cy="3303829"/>
          </a:xfrm>
          <a:custGeom>
            <a:avLst/>
            <a:gdLst/>
            <a:ahLst/>
            <a:cxnLst/>
            <a:rect l="l" t="t" r="r" b="b"/>
            <a:pathLst>
              <a:path w="3407310" h="3303829">
                <a:moveTo>
                  <a:pt x="0" y="0"/>
                </a:moveTo>
                <a:lnTo>
                  <a:pt x="3407310" y="0"/>
                </a:lnTo>
                <a:lnTo>
                  <a:pt x="3407310" y="3303829"/>
                </a:lnTo>
                <a:lnTo>
                  <a:pt x="0" y="3303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2879"/>
            <a:ext cx="16230602" cy="638885"/>
            <a:chOff x="0" y="-92235"/>
            <a:chExt cx="21640802" cy="851847"/>
          </a:xfrm>
        </p:grpSpPr>
        <p:grpSp>
          <p:nvGrpSpPr>
            <p:cNvPr id="3" name="Group 3"/>
            <p:cNvGrpSpPr/>
            <p:nvPr/>
          </p:nvGrpSpPr>
          <p:grpSpPr>
            <a:xfrm>
              <a:off x="152401" y="-71214"/>
              <a:ext cx="21488401" cy="830826"/>
              <a:chOff x="-1172563" y="-38100"/>
              <a:chExt cx="11496502" cy="4445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172563" y="0"/>
                <a:ext cx="1149650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t="10986" b="12112"/>
          <a:stretch>
            <a:fillRect/>
          </a:stretch>
        </p:blipFill>
        <p:spPr>
          <a:xfrm>
            <a:off x="304800" y="1485900"/>
            <a:ext cx="7869555" cy="5334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400300"/>
            <a:ext cx="7844790" cy="559308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5829300"/>
            <a:ext cx="7104380" cy="39776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DF6BFC-6623-3459-C149-30620F833967}"/>
              </a:ext>
            </a:extLst>
          </p:cNvPr>
          <p:cNvSpPr txBox="1"/>
          <p:nvPr/>
        </p:nvSpPr>
        <p:spPr>
          <a:xfrm>
            <a:off x="4232519" y="672501"/>
            <a:ext cx="89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altLang="zh-CN" dirty="0"/>
              <a:t>China's Recommended Exemption for Postgraduate Studies Website</a:t>
            </a: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37" y="866909"/>
            <a:ext cx="19963176" cy="10163071"/>
            <a:chOff x="0" y="0"/>
            <a:chExt cx="26617568" cy="13550762"/>
          </a:xfrm>
        </p:grpSpPr>
        <p:sp>
          <p:nvSpPr>
            <p:cNvPr id="3" name="Freeform 3"/>
            <p:cNvSpPr/>
            <p:nvPr/>
          </p:nvSpPr>
          <p:spPr>
            <a:xfrm>
              <a:off x="13045162" y="21787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572406" cy="13528975"/>
            </a:xfrm>
            <a:custGeom>
              <a:avLst/>
              <a:gdLst/>
              <a:ahLst/>
              <a:cxnLst/>
              <a:rect l="l" t="t" r="r" b="b"/>
              <a:pathLst>
                <a:path w="13572406" h="13528975">
                  <a:moveTo>
                    <a:pt x="0" y="0"/>
                  </a:moveTo>
                  <a:lnTo>
                    <a:pt x="13572406" y="0"/>
                  </a:lnTo>
                  <a:lnTo>
                    <a:pt x="13572406" y="13528975"/>
                  </a:lnTo>
                  <a:lnTo>
                    <a:pt x="0" y="1352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27" name="Group 27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657560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工作亮点</a:t>
              </a:r>
            </a:p>
          </p:txBody>
        </p:sp>
      </p:grpSp>
      <p:grpSp>
        <p:nvGrpSpPr>
          <p:cNvPr id="38" name="Group 38"/>
          <p:cNvGrpSpPr/>
          <p:nvPr>
            <p:custDataLst>
              <p:tags r:id="rId1"/>
            </p:custDataLst>
          </p:nvPr>
        </p:nvGrpSpPr>
        <p:grpSpPr>
          <a:xfrm>
            <a:off x="14623420" y="5418813"/>
            <a:ext cx="2947420" cy="3796443"/>
            <a:chOff x="0" y="0"/>
            <a:chExt cx="3929894" cy="5061924"/>
          </a:xfrm>
        </p:grpSpPr>
        <p:sp>
          <p:nvSpPr>
            <p:cNvPr id="39" name="Freeform 39"/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3929894" cy="5061924"/>
            </a:xfrm>
            <a:custGeom>
              <a:avLst/>
              <a:gdLst/>
              <a:ahLst/>
              <a:cxnLst/>
              <a:rect l="l" t="t" r="r" b="b"/>
              <a:pathLst>
                <a:path w="3929894" h="5061924">
                  <a:moveTo>
                    <a:pt x="0" y="0"/>
                  </a:moveTo>
                  <a:lnTo>
                    <a:pt x="3929894" y="0"/>
                  </a:lnTo>
                  <a:lnTo>
                    <a:pt x="3929894" y="5061924"/>
                  </a:lnTo>
                  <a:lnTo>
                    <a:pt x="0" y="5061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>
              <p:custDataLst>
                <p:tags r:id="rId26"/>
              </p:custDataLst>
            </p:nvPr>
          </p:nvSpPr>
          <p:spPr>
            <a:xfrm>
              <a:off x="1964947" y="2763580"/>
              <a:ext cx="1607910" cy="277730"/>
            </a:xfrm>
            <a:custGeom>
              <a:avLst/>
              <a:gdLst/>
              <a:ahLst/>
              <a:cxnLst/>
              <a:rect l="l" t="t" r="r" b="b"/>
              <a:pathLst>
                <a:path w="1607910" h="277730">
                  <a:moveTo>
                    <a:pt x="0" y="0"/>
                  </a:moveTo>
                  <a:lnTo>
                    <a:pt x="1607910" y="0"/>
                  </a:lnTo>
                  <a:lnTo>
                    <a:pt x="1607910" y="277730"/>
                  </a:lnTo>
                  <a:lnTo>
                    <a:pt x="0" y="277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" name="Freeform 43"/>
          <p:cNvSpPr/>
          <p:nvPr>
            <p:custDataLst>
              <p:tags r:id="rId2"/>
            </p:custDataLst>
          </p:nvPr>
        </p:nvSpPr>
        <p:spPr>
          <a:xfrm>
            <a:off x="16727848" y="7403402"/>
            <a:ext cx="431226" cy="666220"/>
          </a:xfrm>
          <a:custGeom>
            <a:avLst/>
            <a:gdLst/>
            <a:ahLst/>
            <a:cxnLst/>
            <a:rect l="l" t="t" r="r" b="b"/>
            <a:pathLst>
              <a:path w="431226" h="666220">
                <a:moveTo>
                  <a:pt x="0" y="0"/>
                </a:moveTo>
                <a:lnTo>
                  <a:pt x="431226" y="0"/>
                </a:lnTo>
                <a:lnTo>
                  <a:pt x="431226" y="666219"/>
                </a:lnTo>
                <a:lnTo>
                  <a:pt x="0" y="6662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5" name="Freeform 65"/>
          <p:cNvSpPr/>
          <p:nvPr>
            <p:custDataLst>
              <p:tags r:id="rId3"/>
            </p:custDataLst>
          </p:nvPr>
        </p:nvSpPr>
        <p:spPr>
          <a:xfrm rot="-858170">
            <a:off x="11262115" y="2016694"/>
            <a:ext cx="944909" cy="1089518"/>
          </a:xfrm>
          <a:custGeom>
            <a:avLst/>
            <a:gdLst/>
            <a:ahLst/>
            <a:cxnLst/>
            <a:rect l="l" t="t" r="r" b="b"/>
            <a:pathLst>
              <a:path w="944909" h="1089518">
                <a:moveTo>
                  <a:pt x="0" y="0"/>
                </a:moveTo>
                <a:lnTo>
                  <a:pt x="944909" y="0"/>
                </a:lnTo>
                <a:lnTo>
                  <a:pt x="944909" y="1089518"/>
                </a:lnTo>
                <a:lnTo>
                  <a:pt x="0" y="108951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3" name="TextBox 62"/>
          <p:cNvSpPr txBox="1"/>
          <p:nvPr>
            <p:custDataLst>
              <p:tags r:id="rId4"/>
            </p:custDataLst>
          </p:nvPr>
        </p:nvSpPr>
        <p:spPr>
          <a:xfrm>
            <a:off x="304800" y="2019300"/>
            <a:ext cx="10996631" cy="7950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ctr">
              <a:lnSpc>
                <a:spcPts val="5255"/>
              </a:lnSpc>
              <a:spcBef>
                <a:spcPct val="0"/>
              </a:spcBef>
            </a:pPr>
            <a:r>
              <a:rPr lang="zh-CN" altLang="en-US" sz="7200" dirty="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《</a:t>
            </a:r>
            <a:r>
              <a:rPr lang="en-US" altLang="zh-CN" sz="7200" b="1" dirty="0">
                <a:solidFill>
                  <a:srgbClr val="000000"/>
                </a:solidFill>
                <a:latin typeface="Ravie" panose="020F0502020204030204" pitchFamily="34" charset="0"/>
                <a:ea typeface="Baoli SC" panose="02010600040101010101" pitchFamily="2" charset="-122"/>
                <a:cs typeface="Ravie" panose="020F0502020204030204" pitchFamily="34" charset="0"/>
                <a:sym typeface="可画悦酷黑体-简" panose="020B0500000000000000" charset="-122"/>
              </a:rPr>
              <a:t>Code: graduate</a:t>
            </a:r>
            <a:r>
              <a:rPr lang="zh-CN" altLang="en-US" sz="7200" dirty="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rPr>
              <a:t>》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990600" y="3314700"/>
            <a:ext cx="13113385" cy="58305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 defTabSz="2667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Calibri" panose="020F0502020204030204"/>
                <a:ea typeface="宋体" panose="02010600030101010101" pitchFamily="2" charset="-122"/>
              </a:rPr>
              <a:t>Game Tags</a:t>
            </a:r>
            <a:r>
              <a:rPr lang="zh-CN" altLang="en-US" sz="2800" b="1" dirty="0">
                <a:latin typeface="Calibri" panose="020F0502020204030204"/>
                <a:ea typeface="宋体" panose="02010600030101010101" pitchFamily="2" charset="-122"/>
              </a:rPr>
              <a:t>：</a:t>
            </a:r>
          </a:p>
          <a:p>
            <a:endParaRPr lang="en-MY" altLang="zh-CN" sz="2800" b="1" dirty="0"/>
          </a:p>
          <a:p>
            <a:endParaRPr lang="en-MY" altLang="zh-CN" sz="2800" b="1" dirty="0"/>
          </a:p>
          <a:p>
            <a:r>
              <a:rPr lang="en-MY" altLang="zh-CN" sz="2800" b="1" dirty="0"/>
              <a:t>Game Theme and Background:</a:t>
            </a:r>
            <a:r>
              <a:rPr lang="en-MY" altLang="zh-CN" sz="2800" dirty="0"/>
              <a:t> Modern Campus, Postgraduate Recommendation, Academic Pressure, etc.</a:t>
            </a:r>
            <a:br>
              <a:rPr lang="en-MY" altLang="zh-CN" sz="2800" dirty="0"/>
            </a:br>
            <a:r>
              <a:rPr lang="en-MY" altLang="zh-CN" sz="2800" b="1" dirty="0"/>
              <a:t>Game Introduction:</a:t>
            </a:r>
            <a:r>
              <a:rPr lang="en-MY" altLang="zh-CN" sz="2800" dirty="0"/>
              <a:t> Meritocracy is highly prevalent nowadays, and securing a postgraduate recommendation seems to have become a natural choice for a better future. You will play as a university student, starting from the beginning of the academic year, free from the hardships of the college entrance exam, and progressing toward graduation. Throughout the journey, you will encounter a variety of people and events, engage in key item collection, dialogue choices, and interactive challenges, ultimately leading to different endings.</a:t>
            </a:r>
          </a:p>
        </p:txBody>
      </p:sp>
      <p:grpSp>
        <p:nvGrpSpPr>
          <p:cNvPr id="75" name="Group 50"/>
          <p:cNvGrpSpPr/>
          <p:nvPr>
            <p:custDataLst>
              <p:tags r:id="rId5"/>
            </p:custDataLst>
          </p:nvPr>
        </p:nvGrpSpPr>
        <p:grpSpPr>
          <a:xfrm>
            <a:off x="3197561" y="3543314"/>
            <a:ext cx="2329643" cy="738455"/>
            <a:chOff x="670703" y="1722603"/>
            <a:chExt cx="3106190" cy="984606"/>
          </a:xfrm>
        </p:grpSpPr>
        <p:sp>
          <p:nvSpPr>
            <p:cNvPr id="76" name="Freeform 58"/>
            <p:cNvSpPr/>
            <p:nvPr>
              <p:custDataLst>
                <p:tags r:id="rId21"/>
              </p:custDataLst>
            </p:nvPr>
          </p:nvSpPr>
          <p:spPr>
            <a:xfrm>
              <a:off x="670703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r="-21062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59"/>
            <p:cNvSpPr/>
            <p:nvPr>
              <p:custDataLst>
                <p:tags r:id="rId22"/>
              </p:custDataLst>
            </p:nvPr>
          </p:nvSpPr>
          <p:spPr>
            <a:xfrm>
              <a:off x="2176838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-21062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8" name="Group 60"/>
            <p:cNvGrpSpPr/>
            <p:nvPr/>
          </p:nvGrpSpPr>
          <p:grpSpPr>
            <a:xfrm>
              <a:off x="1641013" y="1831793"/>
              <a:ext cx="1200140" cy="722707"/>
              <a:chOff x="0" y="0"/>
              <a:chExt cx="237065" cy="142757"/>
            </a:xfrm>
          </p:grpSpPr>
          <p:sp>
            <p:nvSpPr>
              <p:cNvPr id="79" name="Freeform 61"/>
              <p:cNvSpPr/>
              <p:nvPr>
                <p:custDataLst>
                  <p:tags r:id="rId24"/>
                </p:custDataLst>
              </p:nvPr>
            </p:nvSpPr>
            <p:spPr>
              <a:xfrm>
                <a:off x="0" y="0"/>
                <a:ext cx="237065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237065" h="142757">
                    <a:moveTo>
                      <a:pt x="71378" y="0"/>
                    </a:moveTo>
                    <a:lnTo>
                      <a:pt x="165686" y="0"/>
                    </a:lnTo>
                    <a:cubicBezTo>
                      <a:pt x="205108" y="0"/>
                      <a:pt x="237065" y="31957"/>
                      <a:pt x="237065" y="71378"/>
                    </a:cubicBezTo>
                    <a:lnTo>
                      <a:pt x="237065" y="71378"/>
                    </a:lnTo>
                    <a:cubicBezTo>
                      <a:pt x="237065" y="110800"/>
                      <a:pt x="205108" y="142757"/>
                      <a:pt x="165686" y="142757"/>
                    </a:cubicBezTo>
                    <a:lnTo>
                      <a:pt x="71378" y="142757"/>
                    </a:lnTo>
                    <a:cubicBezTo>
                      <a:pt x="31957" y="142757"/>
                      <a:pt x="0" y="110800"/>
                      <a:pt x="0" y="71378"/>
                    </a:cubicBezTo>
                    <a:lnTo>
                      <a:pt x="0" y="71378"/>
                    </a:lnTo>
                    <a:cubicBezTo>
                      <a:pt x="0" y="31957"/>
                      <a:pt x="31957" y="0"/>
                      <a:pt x="71378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TextBox 62"/>
              <p:cNvSpPr txBox="1"/>
              <p:nvPr/>
            </p:nvSpPr>
            <p:spPr>
              <a:xfrm>
                <a:off x="0" y="-47625"/>
                <a:ext cx="237065" cy="190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5"/>
                  </a:lnSpc>
                </a:pPr>
                <a:endParaRPr/>
              </a:p>
            </p:txBody>
          </p:sp>
        </p:grpSp>
        <p:sp>
          <p:nvSpPr>
            <p:cNvPr id="81" name="TextBox 63"/>
            <p:cNvSpPr txBox="1"/>
            <p:nvPr>
              <p:custDataLst>
                <p:tags r:id="rId23"/>
              </p:custDataLst>
            </p:nvPr>
          </p:nvSpPr>
          <p:spPr>
            <a:xfrm>
              <a:off x="774376" y="1722603"/>
              <a:ext cx="2898844" cy="898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55"/>
                </a:lnSpc>
                <a:spcBef>
                  <a:spcPct val="0"/>
                </a:spcBef>
              </a:pPr>
              <a:r>
                <a:rPr lang="en-US" sz="375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RPG </a:t>
              </a:r>
            </a:p>
          </p:txBody>
        </p:sp>
      </p:grpSp>
      <p:grpSp>
        <p:nvGrpSpPr>
          <p:cNvPr id="82" name="Group 50"/>
          <p:cNvGrpSpPr/>
          <p:nvPr>
            <p:custDataLst>
              <p:tags r:id="rId6"/>
            </p:custDataLst>
          </p:nvPr>
        </p:nvGrpSpPr>
        <p:grpSpPr>
          <a:xfrm>
            <a:off x="5941396" y="3540774"/>
            <a:ext cx="2329643" cy="1304844"/>
            <a:chOff x="670703" y="1698896"/>
            <a:chExt cx="3106190" cy="1739791"/>
          </a:xfrm>
        </p:grpSpPr>
        <p:sp>
          <p:nvSpPr>
            <p:cNvPr id="83" name="Freeform 58"/>
            <p:cNvSpPr/>
            <p:nvPr>
              <p:custDataLst>
                <p:tags r:id="rId17"/>
              </p:custDataLst>
            </p:nvPr>
          </p:nvSpPr>
          <p:spPr>
            <a:xfrm>
              <a:off x="670703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r="-21062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>
              <p:custDataLst>
                <p:tags r:id="rId18"/>
              </p:custDataLst>
            </p:nvPr>
          </p:nvSpPr>
          <p:spPr>
            <a:xfrm>
              <a:off x="2176838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-21062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5" name="Group 60"/>
            <p:cNvGrpSpPr/>
            <p:nvPr/>
          </p:nvGrpSpPr>
          <p:grpSpPr>
            <a:xfrm>
              <a:off x="1641013" y="1831793"/>
              <a:ext cx="1200140" cy="722707"/>
              <a:chOff x="0" y="0"/>
              <a:chExt cx="237065" cy="142757"/>
            </a:xfrm>
          </p:grpSpPr>
          <p:sp>
            <p:nvSpPr>
              <p:cNvPr id="86" name="Freeform 61"/>
              <p:cNvSpPr/>
              <p:nvPr>
                <p:custDataLst>
                  <p:tags r:id="rId20"/>
                </p:custDataLst>
              </p:nvPr>
            </p:nvSpPr>
            <p:spPr>
              <a:xfrm>
                <a:off x="0" y="0"/>
                <a:ext cx="237065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237065" h="142757">
                    <a:moveTo>
                      <a:pt x="71378" y="0"/>
                    </a:moveTo>
                    <a:lnTo>
                      <a:pt x="165686" y="0"/>
                    </a:lnTo>
                    <a:cubicBezTo>
                      <a:pt x="205108" y="0"/>
                      <a:pt x="237065" y="31957"/>
                      <a:pt x="237065" y="71378"/>
                    </a:cubicBezTo>
                    <a:lnTo>
                      <a:pt x="237065" y="71378"/>
                    </a:lnTo>
                    <a:cubicBezTo>
                      <a:pt x="237065" y="110800"/>
                      <a:pt x="205108" y="142757"/>
                      <a:pt x="165686" y="142757"/>
                    </a:cubicBezTo>
                    <a:lnTo>
                      <a:pt x="71378" y="142757"/>
                    </a:lnTo>
                    <a:cubicBezTo>
                      <a:pt x="31957" y="142757"/>
                      <a:pt x="0" y="110800"/>
                      <a:pt x="0" y="71378"/>
                    </a:cubicBezTo>
                    <a:lnTo>
                      <a:pt x="0" y="71378"/>
                    </a:lnTo>
                    <a:cubicBezTo>
                      <a:pt x="0" y="31957"/>
                      <a:pt x="31957" y="0"/>
                      <a:pt x="71378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TextBox 62"/>
              <p:cNvSpPr txBox="1"/>
              <p:nvPr/>
            </p:nvSpPr>
            <p:spPr>
              <a:xfrm>
                <a:off x="0" y="-47625"/>
                <a:ext cx="237065" cy="190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5"/>
                  </a:lnSpc>
                </a:pPr>
                <a:endParaRPr/>
              </a:p>
            </p:txBody>
          </p:sp>
        </p:grpSp>
        <p:sp>
          <p:nvSpPr>
            <p:cNvPr id="88" name="TextBox 63"/>
            <p:cNvSpPr txBox="1"/>
            <p:nvPr>
              <p:custDataLst>
                <p:tags r:id="rId19"/>
              </p:custDataLst>
            </p:nvPr>
          </p:nvSpPr>
          <p:spPr>
            <a:xfrm>
              <a:off x="723578" y="1698896"/>
              <a:ext cx="2785746" cy="17397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255"/>
                </a:lnSpc>
                <a:spcBef>
                  <a:spcPct val="0"/>
                </a:spcBef>
              </a:pPr>
              <a:r>
                <a:rPr lang="en-MY" altLang="zh-CN" sz="4000" dirty="0"/>
                <a:t>Narrative</a:t>
              </a:r>
            </a:p>
            <a:p>
              <a:pPr marL="0" lvl="0" indent="0" algn="ctr">
                <a:lnSpc>
                  <a:spcPts val="5255"/>
                </a:lnSpc>
                <a:spcBef>
                  <a:spcPct val="0"/>
                </a:spcBef>
              </a:pPr>
              <a:endParaRPr lang="zh-CN" altLang="en-US" sz="3750" dirty="0">
                <a:solidFill>
                  <a:srgbClr val="000000"/>
                </a:solidFill>
                <a:latin typeface="可画悦酷黑体-简" panose="020B0500000000000000" charset="-122"/>
                <a:ea typeface="可画悦酷黑体-简" panose="020B0500000000000000" charset="-122"/>
                <a:cs typeface="可画悦酷黑体-简" panose="020B0500000000000000" charset="-122"/>
                <a:sym typeface="可画悦酷黑体-简" panose="020B0500000000000000" charset="-122"/>
              </a:endParaRPr>
            </a:p>
          </p:txBody>
        </p:sp>
      </p:grpSp>
      <p:grpSp>
        <p:nvGrpSpPr>
          <p:cNvPr id="89" name="Group 50"/>
          <p:cNvGrpSpPr/>
          <p:nvPr>
            <p:custDataLst>
              <p:tags r:id="rId7"/>
            </p:custDataLst>
          </p:nvPr>
        </p:nvGrpSpPr>
        <p:grpSpPr>
          <a:xfrm>
            <a:off x="8686501" y="3446921"/>
            <a:ext cx="2869750" cy="837389"/>
            <a:chOff x="670703" y="1590691"/>
            <a:chExt cx="3826333" cy="1116518"/>
          </a:xfrm>
        </p:grpSpPr>
        <p:sp>
          <p:nvSpPr>
            <p:cNvPr id="90" name="Freeform 58"/>
            <p:cNvSpPr/>
            <p:nvPr>
              <p:custDataLst>
                <p:tags r:id="rId13"/>
              </p:custDataLst>
            </p:nvPr>
          </p:nvSpPr>
          <p:spPr>
            <a:xfrm>
              <a:off x="670703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r="-21062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>
              <p:custDataLst>
                <p:tags r:id="rId14"/>
              </p:custDataLst>
            </p:nvPr>
          </p:nvSpPr>
          <p:spPr>
            <a:xfrm>
              <a:off x="2176838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-21062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" name="Group 60"/>
            <p:cNvGrpSpPr/>
            <p:nvPr/>
          </p:nvGrpSpPr>
          <p:grpSpPr>
            <a:xfrm>
              <a:off x="1641013" y="1590691"/>
              <a:ext cx="1200140" cy="963809"/>
              <a:chOff x="0" y="-47625"/>
              <a:chExt cx="237065" cy="190382"/>
            </a:xfrm>
          </p:grpSpPr>
          <p:sp>
            <p:nvSpPr>
              <p:cNvPr id="93" name="Freeform 61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237065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237065" h="142757">
                    <a:moveTo>
                      <a:pt x="71378" y="0"/>
                    </a:moveTo>
                    <a:lnTo>
                      <a:pt x="165686" y="0"/>
                    </a:lnTo>
                    <a:cubicBezTo>
                      <a:pt x="205108" y="0"/>
                      <a:pt x="237065" y="31957"/>
                      <a:pt x="237065" y="71378"/>
                    </a:cubicBezTo>
                    <a:lnTo>
                      <a:pt x="237065" y="71378"/>
                    </a:lnTo>
                    <a:cubicBezTo>
                      <a:pt x="237065" y="110800"/>
                      <a:pt x="205108" y="142757"/>
                      <a:pt x="165686" y="142757"/>
                    </a:cubicBezTo>
                    <a:lnTo>
                      <a:pt x="71378" y="142757"/>
                    </a:lnTo>
                    <a:cubicBezTo>
                      <a:pt x="31957" y="142757"/>
                      <a:pt x="0" y="110800"/>
                      <a:pt x="0" y="71378"/>
                    </a:cubicBezTo>
                    <a:lnTo>
                      <a:pt x="0" y="71378"/>
                    </a:lnTo>
                    <a:cubicBezTo>
                      <a:pt x="0" y="31957"/>
                      <a:pt x="31957" y="0"/>
                      <a:pt x="71378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94" name="TextBox 62"/>
              <p:cNvSpPr txBox="1"/>
              <p:nvPr/>
            </p:nvSpPr>
            <p:spPr>
              <a:xfrm>
                <a:off x="0" y="-47625"/>
                <a:ext cx="237065" cy="190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5"/>
                  </a:lnSpc>
                </a:pPr>
                <a:endParaRPr/>
              </a:p>
            </p:txBody>
          </p:sp>
        </p:grpSp>
        <p:sp>
          <p:nvSpPr>
            <p:cNvPr id="95" name="TextBox 63"/>
            <p:cNvSpPr txBox="1"/>
            <p:nvPr>
              <p:custDataLst>
                <p:tags r:id="rId15"/>
              </p:custDataLst>
            </p:nvPr>
          </p:nvSpPr>
          <p:spPr>
            <a:xfrm>
              <a:off x="1598193" y="1750695"/>
              <a:ext cx="2898843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MY" altLang="zh-CN" sz="4000" dirty="0"/>
                <a:t>Pixel</a:t>
              </a:r>
            </a:p>
          </p:txBody>
        </p:sp>
      </p:grpSp>
      <p:grpSp>
        <p:nvGrpSpPr>
          <p:cNvPr id="97" name="Group 50"/>
          <p:cNvGrpSpPr/>
          <p:nvPr>
            <p:custDataLst>
              <p:tags r:id="rId8"/>
            </p:custDataLst>
          </p:nvPr>
        </p:nvGrpSpPr>
        <p:grpSpPr>
          <a:xfrm>
            <a:off x="11030710" y="3563344"/>
            <a:ext cx="3676295" cy="1304844"/>
            <a:chOff x="412045" y="1728989"/>
            <a:chExt cx="3512475" cy="1739792"/>
          </a:xfrm>
        </p:grpSpPr>
        <p:sp>
          <p:nvSpPr>
            <p:cNvPr id="98" name="Freeform 58"/>
            <p:cNvSpPr/>
            <p:nvPr>
              <p:custDataLst>
                <p:tags r:id="rId9"/>
              </p:custDataLst>
            </p:nvPr>
          </p:nvSpPr>
          <p:spPr>
            <a:xfrm>
              <a:off x="670703" y="1749309"/>
              <a:ext cx="1600054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r="-21062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59"/>
            <p:cNvSpPr/>
            <p:nvPr>
              <p:custDataLst>
                <p:tags r:id="rId10"/>
              </p:custDataLst>
            </p:nvPr>
          </p:nvSpPr>
          <p:spPr>
            <a:xfrm>
              <a:off x="2176838" y="1749309"/>
              <a:ext cx="1600055" cy="957900"/>
            </a:xfrm>
            <a:custGeom>
              <a:avLst/>
              <a:gdLst/>
              <a:ahLst/>
              <a:cxnLst/>
              <a:rect l="l" t="t" r="r" b="b"/>
              <a:pathLst>
                <a:path w="1600055" h="957900">
                  <a:moveTo>
                    <a:pt x="0" y="0"/>
                  </a:moveTo>
                  <a:lnTo>
                    <a:pt x="1600055" y="0"/>
                  </a:lnTo>
                  <a:lnTo>
                    <a:pt x="1600055" y="957900"/>
                  </a:lnTo>
                  <a:lnTo>
                    <a:pt x="0" y="95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-21062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0" name="Group 60"/>
            <p:cNvGrpSpPr/>
            <p:nvPr/>
          </p:nvGrpSpPr>
          <p:grpSpPr>
            <a:xfrm>
              <a:off x="1641013" y="1831793"/>
              <a:ext cx="1200140" cy="722707"/>
              <a:chOff x="0" y="0"/>
              <a:chExt cx="237065" cy="142757"/>
            </a:xfrm>
          </p:grpSpPr>
          <p:sp>
            <p:nvSpPr>
              <p:cNvPr id="101" name="Freeform 61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237065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237065" h="142757">
                    <a:moveTo>
                      <a:pt x="71378" y="0"/>
                    </a:moveTo>
                    <a:lnTo>
                      <a:pt x="165686" y="0"/>
                    </a:lnTo>
                    <a:cubicBezTo>
                      <a:pt x="205108" y="0"/>
                      <a:pt x="237065" y="31957"/>
                      <a:pt x="237065" y="71378"/>
                    </a:cubicBezTo>
                    <a:lnTo>
                      <a:pt x="237065" y="71378"/>
                    </a:lnTo>
                    <a:cubicBezTo>
                      <a:pt x="237065" y="110800"/>
                      <a:pt x="205108" y="142757"/>
                      <a:pt x="165686" y="142757"/>
                    </a:cubicBezTo>
                    <a:lnTo>
                      <a:pt x="71378" y="142757"/>
                    </a:lnTo>
                    <a:cubicBezTo>
                      <a:pt x="31957" y="142757"/>
                      <a:pt x="0" y="110800"/>
                      <a:pt x="0" y="71378"/>
                    </a:cubicBezTo>
                    <a:lnTo>
                      <a:pt x="0" y="71378"/>
                    </a:lnTo>
                    <a:cubicBezTo>
                      <a:pt x="0" y="31957"/>
                      <a:pt x="31957" y="0"/>
                      <a:pt x="71378" y="0"/>
                    </a:cubicBezTo>
                    <a:close/>
                  </a:path>
                </a:pathLst>
              </a:custGeom>
              <a:solidFill>
                <a:srgbClr val="FDFF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TextBox 62"/>
              <p:cNvSpPr txBox="1"/>
              <p:nvPr/>
            </p:nvSpPr>
            <p:spPr>
              <a:xfrm>
                <a:off x="0" y="-47625"/>
                <a:ext cx="237065" cy="190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5"/>
                  </a:lnSpc>
                </a:pPr>
                <a:endParaRPr/>
              </a:p>
            </p:txBody>
          </p:sp>
        </p:grpSp>
        <p:sp>
          <p:nvSpPr>
            <p:cNvPr id="103" name="TextBox 63"/>
            <p:cNvSpPr txBox="1"/>
            <p:nvPr>
              <p:custDataLst>
                <p:tags r:id="rId11"/>
              </p:custDataLst>
            </p:nvPr>
          </p:nvSpPr>
          <p:spPr>
            <a:xfrm>
              <a:off x="412045" y="1728989"/>
              <a:ext cx="3512475" cy="1739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255"/>
                </a:lnSpc>
                <a:spcBef>
                  <a:spcPct val="0"/>
                </a:spcBef>
              </a:pPr>
              <a:r>
                <a:rPr lang="en-MY" altLang="zh-CN" sz="4000" dirty="0"/>
                <a:t>Exploration</a:t>
              </a:r>
            </a:p>
            <a:p>
              <a:pPr marL="0" lvl="0" indent="0" algn="ctr">
                <a:lnSpc>
                  <a:spcPts val="5255"/>
                </a:lnSpc>
                <a:spcBef>
                  <a:spcPct val="0"/>
                </a:spcBef>
              </a:pPr>
              <a:r>
                <a:rPr lang="en-US" sz="3750" dirty="0">
                  <a:solidFill>
                    <a:srgbClr val="000000"/>
                  </a:solidFill>
                  <a:latin typeface="可画悦酷黑体-简" panose="020B0500000000000000" charset="-122"/>
                  <a:ea typeface="可画悦酷黑体-简" panose="020B0500000000000000" charset="-122"/>
                  <a:cs typeface="可画悦酷黑体-简" panose="020B0500000000000000" charset="-122"/>
                  <a:sym typeface="可画悦酷黑体-简" panose="020B0500000000000000" charset="-122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95" y="2476500"/>
            <a:ext cx="14363700" cy="6294120"/>
          </a:xfrm>
          <a:prstGeom prst="rect">
            <a:avLst/>
          </a:prstGeom>
        </p:spPr>
      </p:pic>
      <p:sp>
        <p:nvSpPr>
          <p:cNvPr id="11" name="TextBox 58"/>
          <p:cNvSpPr txBox="1"/>
          <p:nvPr/>
        </p:nvSpPr>
        <p:spPr>
          <a:xfrm>
            <a:off x="1295400" y="1714500"/>
            <a:ext cx="12119610" cy="8743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42595" lvl="1" indent="-220980" algn="just">
              <a:lnSpc>
                <a:spcPts val="3275"/>
              </a:lnSpc>
              <a:buFont typeface="Arial" panose="020B0604020202020204"/>
              <a:buChar char="•"/>
            </a:pPr>
            <a:r>
              <a:rPr lang="en-MY" altLang="zh-CN" sz="4000" dirty="0"/>
              <a:t>References</a:t>
            </a:r>
            <a:r>
              <a:rPr lang="zh-CN" altLang="en-US" sz="4000" dirty="0">
                <a:solidFill>
                  <a:srgbClr val="374756"/>
                </a:solidFill>
                <a:ea typeface="思源黑体" panose="020B0500000000000000" charset="-122"/>
                <a:sym typeface="思源黑体" panose="020B0500000000000000" charset="-122"/>
              </a:rPr>
              <a:t>：</a:t>
            </a:r>
            <a:r>
              <a:rPr lang="en-US" altLang="zh-CN" sz="4000" dirty="0">
                <a:solidFill>
                  <a:srgbClr val="374756"/>
                </a:solidFill>
                <a:ea typeface="思源黑体" panose="020B0500000000000000" charset="-122"/>
                <a:sym typeface="思源黑体" panose="020B0500000000000000" charset="-122"/>
              </a:rPr>
              <a:t>《</a:t>
            </a:r>
            <a:r>
              <a:rPr lang="en-MY" altLang="zh-CN" sz="4000" dirty="0"/>
              <a:t>Yuppie Psycho</a:t>
            </a:r>
            <a:r>
              <a:rPr lang="en-US" altLang="zh-CN" sz="4000" dirty="0"/>
              <a:t>》</a:t>
            </a:r>
            <a:endParaRPr lang="en-MY" altLang="zh-CN" sz="4000" dirty="0"/>
          </a:p>
          <a:p>
            <a:pPr marL="442595" lvl="1" indent="-220980" algn="just">
              <a:lnSpc>
                <a:spcPts val="3275"/>
              </a:lnSpc>
              <a:buFont typeface="Arial" panose="020B0604020202020204"/>
              <a:buChar char="•"/>
            </a:pPr>
            <a:endParaRPr lang="zh-CN" altLang="en-US" sz="4000" dirty="0">
              <a:solidFill>
                <a:srgbClr val="37475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2879"/>
            <a:ext cx="16230600" cy="638885"/>
            <a:chOff x="0" y="-92235"/>
            <a:chExt cx="21640800" cy="851847"/>
          </a:xfrm>
        </p:grpSpPr>
        <p:grpSp>
          <p:nvGrpSpPr>
            <p:cNvPr id="3" name="Group 3"/>
            <p:cNvGrpSpPr/>
            <p:nvPr/>
          </p:nvGrpSpPr>
          <p:grpSpPr>
            <a:xfrm>
              <a:off x="2344068" y="0"/>
              <a:ext cx="19296732" cy="759612"/>
              <a:chOff x="0" y="0"/>
              <a:chExt cx="1032393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3239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23938" h="406400">
                    <a:moveTo>
                      <a:pt x="10120738" y="0"/>
                    </a:moveTo>
                    <a:cubicBezTo>
                      <a:pt x="10232962" y="0"/>
                      <a:pt x="10323938" y="90976"/>
                      <a:pt x="10323938" y="203200"/>
                    </a:cubicBezTo>
                    <a:cubicBezTo>
                      <a:pt x="10323938" y="315424"/>
                      <a:pt x="10232962" y="406400"/>
                      <a:pt x="1012073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A62E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323938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271760" cy="759612"/>
              <a:chOff x="0" y="0"/>
              <a:chExt cx="2285433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54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285433" h="406400">
                    <a:moveTo>
                      <a:pt x="2082233" y="0"/>
                    </a:moveTo>
                    <a:cubicBezTo>
                      <a:pt x="2194457" y="0"/>
                      <a:pt x="2285433" y="90976"/>
                      <a:pt x="2285433" y="203200"/>
                    </a:cubicBezTo>
                    <a:cubicBezTo>
                      <a:pt x="2285433" y="315424"/>
                      <a:pt x="2194457" y="406400"/>
                      <a:pt x="20822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A62E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28543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70227" y="-92235"/>
              <a:ext cx="3531305" cy="7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5"/>
                </a:lnSpc>
              </a:pPr>
              <a:r>
                <a:rPr lang="en-US" altLang="zh-CN" sz="3400" spc="-68" dirty="0">
                  <a:solidFill>
                    <a:srgbClr val="EEEEEF"/>
                  </a:solidFill>
                  <a:latin typeface="可画甜心体" panose="00020600040101010101" charset="-122"/>
                  <a:ea typeface="可画甜心体" panose="00020600040101010101" charset="-122"/>
                  <a:cs typeface="可画甜心体" panose="00020600040101010101" charset="-122"/>
                  <a:sym typeface="可画甜心体" panose="00020600040101010101" charset="-122"/>
                </a:rPr>
                <a:t>Presentation</a:t>
              </a:r>
              <a:endParaRPr lang="en-US" sz="3400" spc="-68" dirty="0">
                <a:solidFill>
                  <a:srgbClr val="EEEEE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5446" y="110806"/>
              <a:ext cx="1964244" cy="49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225" b="1" u="none" strike="noStrike">
                  <a:solidFill>
                    <a:srgbClr val="EEEEEF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未来计划</a:t>
              </a:r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35" y="3086100"/>
            <a:ext cx="13362305" cy="5476875"/>
          </a:xfrm>
          <a:prstGeom prst="rect">
            <a:avLst/>
          </a:prstGeom>
        </p:spPr>
      </p:pic>
      <p:sp>
        <p:nvSpPr>
          <p:cNvPr id="95" name="TextBox 58"/>
          <p:cNvSpPr txBox="1"/>
          <p:nvPr/>
        </p:nvSpPr>
        <p:spPr>
          <a:xfrm>
            <a:off x="1664335" y="2019300"/>
            <a:ext cx="12119610" cy="8743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r>
              <a:rPr lang="en-MY" altLang="zh-CN" sz="4000" b="1" dirty="0">
                <a:effectLst/>
              </a:rPr>
              <a:t>Proposal: Topic — Elements — Specific Level Design</a:t>
            </a:r>
            <a:endParaRPr lang="en-MY" altLang="zh-CN" sz="4000" dirty="0">
              <a:effectLst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376E04-6045-04CE-6721-99527824EBBC}"/>
              </a:ext>
            </a:extLst>
          </p:cNvPr>
          <p:cNvSpPr txBox="1"/>
          <p:nvPr/>
        </p:nvSpPr>
        <p:spPr>
          <a:xfrm>
            <a:off x="2630609" y="6819900"/>
            <a:ext cx="144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altLang="zh-CN" b="1" dirty="0"/>
              <a:t>Initial</a:t>
            </a:r>
          </a:p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DBD0D1-D3FA-3393-93EF-2B8E9BDCBFE4}"/>
              </a:ext>
            </a:extLst>
          </p:cNvPr>
          <p:cNvSpPr txBox="1"/>
          <p:nvPr/>
        </p:nvSpPr>
        <p:spPr>
          <a:xfrm>
            <a:off x="3429000" y="36195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MY" altLang="zh-CN" b="1" i="0" dirty="0">
                <a:solidFill>
                  <a:srgbClr val="0A0A0A"/>
                </a:solidFill>
                <a:effectLst/>
                <a:latin typeface="__Inter_2b114f"/>
              </a:rPr>
            </a:br>
            <a:r>
              <a:rPr lang="en-MY" altLang="zh-CN" b="1" i="0" dirty="0">
                <a:solidFill>
                  <a:srgbClr val="0A0A0A"/>
                </a:solidFill>
                <a:effectLst/>
                <a:latin typeface="__Inter_2b114f"/>
              </a:rPr>
              <a:t>Ending 1: (Leave Directly) "Metaphysics, No Way, Drop Out"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767287-546D-FBA9-E1D9-5CAA057CF9CD}"/>
              </a:ext>
            </a:extLst>
          </p:cNvPr>
          <p:cNvSpPr txBox="1"/>
          <p:nvPr/>
        </p:nvSpPr>
        <p:spPr>
          <a:xfrm>
            <a:off x="5257800" y="66352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b="1" dirty="0">
                <a:effectLst/>
              </a:rPr>
              <a:t>Initial Scene</a:t>
            </a:r>
            <a:endParaRPr lang="en-MY" altLang="zh-CN" dirty="0">
              <a:effectLst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7FC92D-768A-252F-35EE-05CB27AEF889}"/>
              </a:ext>
            </a:extLst>
          </p:cNvPr>
          <p:cNvSpPr txBox="1"/>
          <p:nvPr/>
        </p:nvSpPr>
        <p:spPr>
          <a:xfrm>
            <a:off x="6848914" y="687380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b="1" dirty="0"/>
              <a:t>Level 1: GPA</a:t>
            </a:r>
            <a:br>
              <a:rPr lang="en-MY" altLang="zh-CN" dirty="0"/>
            </a:br>
            <a:r>
              <a:rPr lang="en-MY" altLang="zh-CN" b="1" dirty="0"/>
              <a:t>Level 2: Comprehensive Evaluation</a:t>
            </a:r>
            <a:endParaRPr lang="en-MY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C5E377-47AC-DD98-9E9D-1A0B59293D15}"/>
              </a:ext>
            </a:extLst>
          </p:cNvPr>
          <p:cNvSpPr txBox="1"/>
          <p:nvPr/>
        </p:nvSpPr>
        <p:spPr>
          <a:xfrm>
            <a:off x="8610600" y="571748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b="1" dirty="0">
                <a:effectLst/>
              </a:rPr>
              <a:t>Level 3: Interview</a:t>
            </a:r>
            <a:endParaRPr lang="en-MY" altLang="zh-CN" dirty="0">
              <a:effectLst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6EE1FF-9C5F-5B66-1CB1-C105561D2415}"/>
              </a:ext>
            </a:extLst>
          </p:cNvPr>
          <p:cNvSpPr txBox="1"/>
          <p:nvPr/>
        </p:nvSpPr>
        <p:spPr>
          <a:xfrm>
            <a:off x="10591800" y="6820820"/>
            <a:ext cx="45498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altLang="zh-CN" b="1" dirty="0"/>
              <a:t>Ending 2: (Incomplete Item Collection)</a:t>
            </a:r>
            <a:r>
              <a:rPr lang="en-MY" altLang="zh-CN" dirty="0"/>
              <a:t> Direct Graduation</a:t>
            </a:r>
            <a:br>
              <a:rPr lang="en-MY" altLang="zh-CN" dirty="0"/>
            </a:br>
            <a:r>
              <a:rPr lang="en-MY" altLang="zh-CN" b="1" dirty="0"/>
              <a:t>Ending 3: (Complete Item Collection)</a:t>
            </a:r>
            <a:r>
              <a:rPr lang="en-MY" altLang="zh-CN" dirty="0"/>
              <a:t> Successful Postgraduate Recommendation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wNTM5NzYwMDRjMzkwZTVkZjY2ODkwMGIxNGU0O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3.9274015748031,&quot;left&quot;:135.56803149606296,&quot;top&quot;:145.07259842519684,&quot;width&quot;:1168.864015748031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2.0241601848371,&quot;left&quot;:102.83928994436374,&quot;top&quot;:116.97583981516296,&quot;width&quot;:1203.421388070736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4.0251968503937,&quot;left&quot;:367.0529133858268,&quot;top&quot;:60.8248031496063,&quot;width&quot;:1019.477480314960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463</Words>
  <Application>Microsoft Macintosh PowerPoint</Application>
  <PresentationFormat>自定义</PresentationFormat>
  <Paragraphs>112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可画甜心体</vt:lpstr>
      <vt:lpstr>Calibri</vt:lpstr>
      <vt:lpstr>思源黑体</vt:lpstr>
      <vt:lpstr>幼圆</vt:lpstr>
      <vt:lpstr>思源黑体 Bold</vt:lpstr>
      <vt:lpstr>可画悦酷黑体-简</vt:lpstr>
      <vt:lpstr>__Inter_2b114f</vt:lpstr>
      <vt:lpstr>Ravie</vt:lpstr>
      <vt:lpstr>Arial</vt:lpstr>
      <vt:lpstr>Aileron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打工人的</dc:title>
  <dc:creator/>
  <cp:lastModifiedBy>佳奇 封</cp:lastModifiedBy>
  <cp:revision>11</cp:revision>
  <dcterms:created xsi:type="dcterms:W3CDTF">2006-08-16T00:00:00Z</dcterms:created>
  <dcterms:modified xsi:type="dcterms:W3CDTF">2025-04-26T04:59:45Z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1E57065CDC6F4BB197E83D48B82EF792_12</vt:lpwstr>
  </property>
  <property fmtid="{D5CDD505-2E9C-101B-9397-08002B2CF9AE}" pid="3" name="KSOProductBuildVer">
    <vt:lpwstr>2052-12.1.0.18276</vt:lpwstr>
  </property>
</Properties>
</file>